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индустриальной эпохи: как мир перешёл от ручного труда к машинам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машины начали менять труд, производство, города и жизнь людей уже не были прежними.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сошлись спрос, капитал, сырьё и свободные рабочие руки. Именно поэтому промышленный переворот стартовал здесь, а затем быстро вышел за пределы страны и изменил экономику Европы и Северной Америки.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перемены начались в XVIII веке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до фабрик: сельское хозяйство и ремесло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 сельской местности и работало на земле. Урожай зависел от погоды, поэтому неурожаи сразу приводили к нехватке пищи и росту цен.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ремесло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Одежду, обувь, посуду и инструменты изготавливали в маленьких мастерских или дома. Каждый мастер делал немного изделий, поэтому производство росло очень медленно.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товаров ограничивали сила человека и простые орудия. Без машин одна вещь создавалась дольше, а увеличить объёмы производства было почти невозможно.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производили главным образом для местного рынка и нужд одной семьи. Из-за этого обмен был ограниченным, а выбор изделий — сравнительно узким.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которые ускорили производство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Прялка Дженни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устройство позволило одной работнице обслуживать сразу несколько веретён. Благодаря ему прядение ускорилось, а выпуск нитей стал значительно больше, чем в ручной работе.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станок повысил скорость ткачества и сделал ткань доступнее. Текстильная отрасль первой показала, что машины могут заменить медленный домашний труд.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Усовершенствованная паровая машина стала надёжным источником энергии для фабрик. Она освободила производство от зависимости от силы человека, воды и ветра.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XVIII века именно текстиль стал главным примером машинного производства. В нём особенно быстро выросли объёмы выпуска и снизились затраты на товар.
</a:t>
            </a:r>
            <a:endParaRPr lang="en-US" sz="27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2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точные статистические данные в исходном описании не приведены.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тканей в эпоху механизации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стал первой отраслью, где машины быстро изменили объёмы выпуска и организацию труда.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внедрения машин рост производства опережал расширение числа рабочих: фабрики давали больше товара при меньших затратах времени.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железо как основа индустриального роста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стал главным топливом для паровых машин и фабрик. Он давал постоянную энергию, без которой механизированное производство не могло бы работать долго и устойчиво.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как энергия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железа делали станки, инструменты, рельсы и мосты. Прочный металл позволил создавать более надёжные машины и расширять транспортную сеть.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для техники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запасы угля и железной руды дали Великобритании важное преимущество. Здесь промышленность могла расти быстрее, чем во многих других странах.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Великобритании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металлургии сделало возможным выпуск одинаковых по размеру деталей. Это упростило сборку машин и ускорило производство готовых изделий.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деталей
</a:t>
            </a:r>
            <a:endParaRPr lang="en-US" sz="31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сырьё превращалось в фабричный товар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добычи и сбора сырья до продажи готовой продукции.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как новый тип производства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собирала машины, сырьё и рабочих в одном месте. Это делало производство более организованным и позволяло выпускать больше товаров за одно и то же время.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подчинялась строгому расписанию, а рабочий день часто становился длиннее, чем в ремесленной мастерской. Время теперь определялось не мастером, а машиной.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рабочего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всё сильнее зависел от владельца фабрики и ритма производства. Теперь он не сам решал, как и когда делать вещь, а выполнял заданную роль.
</a:t>
            </a:r>
            <a:endParaRPr lang="en-US" sz="295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операции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выполняли одни и те же действия с одинаковым результатом. Поэтому изделия получались более похожими друг на друга, а качество стало ровнее.
</a:t>
            </a:r>
            <a:endParaRPr lang="en-US" sz="294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и паровоз: транспорт становится быстрее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пути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изменил перевозки на воде и на суше. Пароходы быстрее проходили по рекам и морям, а паровозы связали города железными дорогами.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сырьё и готовые товары стали попадать к покупателю намного быстрее. Это помогло фабрикам работать без долгих задержек и расширило торговлю.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городами и рынками уже не казались такими большими. Путешествия и перевозка грузов стали менее зависимыми от погоды и времени года.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 материалам темы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фабрика: что изменилось в производстве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фабрика ускорила выпуск товаров, снизила затраты и изменила организацию труда.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дала массовый выпуск продукции и удешевила товары, но одновременно сделала труд более однообразным и жёстко организованным.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5830" y="2827747"/>
            <a:ext cx="3840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30380" y="5947147"/>
            <a:ext cx="5376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 городах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людей покидали деревни и ехали туда, где фабрики обещали постоянный заработок. Вокруг предприятий быстро возникали новые кварталы, а население промышленных центров росло быстрее, чем жильё и улицы.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 города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трубы, угольные печи и паровые машины делали воздух тяжёлым и грязным. Шум механизмов и постоянная суета стали привычной частью жизни индустриального города XIX века.
</a:t>
            </a:r>
            <a:endParaRPr lang="en-US" sz="2044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 шум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семьи часто селились в небольших домах, построенных в спешке и без удобств. Комнаты были переполнены, а чистой воды и нормальной канализации не хватало для быстро растущего населения.
</a:t>
            </a:r>
            <a:endParaRPr lang="en-US" sz="194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жильё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особенно быстро росли возле портов и железнодорожных узлов, где было удобно перевозить сырьё и товары. Так промышленность меняла не только экономику, но и саму городскую среду.
</a:t>
            </a:r>
            <a:endParaRPr lang="en-US" sz="194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путей сообщения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промышленной революции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городского населения в промышленных районах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центры привлекали людей не только на фабрики, но и в торговлю, управление и обслуживание городского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городского населения составляли рабочие семьи, а остальные группы обеспечивали управление, обмен и повседневную работу промышленного города.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ограничению фабричного труда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индустриализации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фабриках активно использовали труд женщин и детей, потому что он стоил дешевле. Рабочий день был длинным, а обязанности — однообразными и тяжёлыми.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короткий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рабочее время начали сокращать, а требования к безопасности — повышать. Эти изменения не сразу сделали труд лёгким, но заметно улучшили условия для самых уязвимых работников.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общественного внимания в разных странах стали появляться ограничения для детского труда. Государство постепенно вмешивалось в фабричную жизнь и правила найма.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группы индустриального общества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буржуазия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Владельцы фабрик, шахт и транспортных компаний стали новой богатой группой. Их положение зависело не от земли, а от капитала, машин, торговли и умения организовать производство.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Наёмные рабочие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городских жителей составляли люди, продававшие свой труд за заработную плату. Они были зависимы от графика фабрики, размера оплаты и спроса на промышленную продукцию.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Инженеры, служащие, бухгалтеры и торговцы занимали промежуточное положение между богатыми и бедными. Их роль росла вместе со сложностью производства, учёта и обмена.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разрыв в 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усилила различия между теми, кто владел предприятиями, и теми, кто работал по найму. При этом общество стало более подвижным, чем раньше, и путь к успеху зависел от способностей и удачи.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сопоставление последствий промышленной революции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индустриализации: достижения и проблемы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одновременно увеличивал выпуск товаров и усложнял жизнь в городах, где не успевали за ростом населения и производств.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индустриализации шла рядом с тяжёлыми социальными издержками: прогресс ускорял жизнь, но требовал новых правил и защиты людей.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 в начале индустриальной эпохи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задачи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транспорт нуждались в более точных расчётах, прочных материалах и надёжных механизмах. Поэтому механика, физика и химия стали теснее связаны с практикой.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для связи и дорог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стимулировало создание мостов, железных дорог и телеграфных линий. Новые решения делали перевозки удобнее и ускоряли обмен информацией между городами.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машин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Изобретатели совершенствовали станки, насосы и паровые устройства, чтобы они работали быстрее и надёжнее. Это помогало уменьшать потери времени и повышать объём выпуска продукции.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знаний к применению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особенностью эпохи стало то, что научные открытия всё чаще приносили прямую пользу производству. Так возникала прочная связь между лабораторией, мастерской и фабрикой.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индустриализации по странам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распространения промышленного переворота от первых центров к новым индустриальным регионам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в которых виден промышленный век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сосредоточились банки, биржа, склады и порты, поэтому город стал сердцем торговли и финансов. На улицах соседствовали богатые кварталы и районы с тесными домами, где жила городская беднота, обслуживавшая растущую экономику.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центр денег и торговли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ассоциировался прежде всего с текстильными фабриками. Над городом поднимались дым и пар, а вокруг предприятий быстро вырастали рабочие кварталы. Именно здесь особенно отчётливо было видно, как производство меняет городской пейзаж.
</a:t>
            </a:r>
            <a:endParaRPr lang="en-US" sz="2145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 — город фабричных труб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города становились плотнее и шумнее, чем прежние торговые центры. Улицы заполнялись рабочими, повозками и товаром, а рядом с богатством предпринимателей всё заметнее проявлялись грязь, теснота и нехватка удобств.
</a:t>
            </a:r>
            <a:endParaRPr lang="en-US" sz="2197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индустриального центра
</a:t>
            </a:r>
            <a:endParaRPr lang="en-US" sz="26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начала индустриальной эпохи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последовательность ключевых событий, связанных с промышленным переворотом в Англии и его быстрым развитием.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шли постепенно, но очень быстро по историческим меркам: сначала появились машины, затем транспорт, а потом промышленная система распространилась шире.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промышленного переворота в Англии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изменил мир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индустриальной эпохи ускорило производство, связало города дорогами и породило новые социальные группы. Вместе с удобствами пришли тяжёлый труд, перенаселение и загрязнение, но именно тогда сформировался современный индустриальный мир.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2026-06-01T05:22:29Z</dcterms:created>
  <dcterms:modified xsi:type="dcterms:W3CDTF">2026-06-01T05:22:29Z</dcterms:modified>
</cp:coreProperties>
</file>