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городская черта меняет пространство, услуги и повседневную жизнь?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граница города?
</a:t>
            </a:r>
            <a:endParaRPr lang="en-US" sz="427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граница города важна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меняется вместе с ростом населения, застройкой и дорогами, а для жителей влияет на адрес, налоги, транспорт, школы и поликлиники.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и фактическая граница города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9525" y="1312050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по документам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линия закрепляется в официальных актах, реестрах и картах. Именно она определяет, где заканчиваются полномочия города и начинается территория другого муниципалитета.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59525" y="2428425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без паузы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застройка часто выходит за эту линию. Новые кварталы, промышленные зоны и торговые комплексы могут образовывать непрерывное городское пространство уже за пределами формальной черты.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9525" y="3544800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версии одного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юридическим городом и повседневным городом особенно важно для географии. Оно помогает понять, почему карта и жизнь в пригородах не всегда совпадают.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определяет городскую границу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города устанавливается и изменяется на разных уровнях власти.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граница — не природная линия, а юридически установленный рубеж, который закрепляется и уточняется системой документов.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местного самоуправления, региональные законы и документы территориального планирования
</a:t>
            </a:r>
            <a:endParaRPr lang="en-US" sz="11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граница города на местности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границу можно заметить по переходу от плотных кварталов к более редкой застройке, где появляются участки с огородами, пустыри или большие промышленные площадки.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застройки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нередко подсказывают указатели, изменения в адресной нумерации и перестройка дорожной сети: городской поток сменяется более спокойным движением на выезде.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ориентиры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лесополоса, железная дорога или кольцевая магистраль могут совпадать с городской чертой и делать её особенно заметной на карте и на местности.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рубежи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спутниковом снимке граница читается как смена масштаба пространства: от компактной городской ткани к более разреженной периферии и пригородным территориям.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пригороду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заставляет город расширяться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действуют одновременно: спрос на жильё, доступность транспорта и появление новых рабочих мест усиливают давление на окраины.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граница смещается вслед за расселением населения и развитием инфраструктуры, а не случайно и не одномоментно.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факторов по материалам темы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ядро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границы часто возникали вокруг крепостей, портов, торговых площадей или ремесленных центров. Они задавали компактную форму города и отделяли его от окружающих земель.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XIX–XX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заводов, железных дорог и рабочих посёлков город быстро рос. К нему присоединялись новые районы, а прежняя окраина становилась частью городской территории.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след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линии можно увидеть в кольцевых улицах, названиях слобод, бывших пригородах и районах, которые когда-то находились за чертой города.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причины изменения городских границ
</a:t>
            </a:r>
            <a:endParaRPr lang="en-US" sz="25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официальная граница города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фактический рост территории переходит в административное решение.
</a:t>
            </a:r>
            <a:endParaRPr lang="en-US" sz="14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8863" y="1310875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9063" y="1310875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29263" y="1336275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29463" y="1310875"/>
            <a:ext cx="571500" cy="50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2350" y="1296175"/>
            <a:ext cx="406125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города и городские услуги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городской черты обычно проще координировать ремонт улиц и содержание магистралей. За пределами границы стандарты обслуживания часто зависят от другого бюджета и другой системы управления.
</a:t>
            </a:r>
            <a:endParaRPr lang="en-US" sz="1074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общественного транспорта чаще строятся исходя из городских приоритетов. На соседних территориях интервалы движения могут быть реже, а пересадки — менее удобными для ежедневных поездок.
</a:t>
            </a:r>
            <a:endParaRPr lang="en-US" sz="1032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влияет на планирование школ и детских садов. Если пригород быстро растёт, нагрузка на учреждения увеличивается, а доступ к ним становится вопросом территориального распределения.
</a:t>
            </a:r>
            <a:endParaRPr lang="en-US" sz="1074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Поликлиники и другие медучреждения размещаются с учётом численности жителей и транспортной доступности. Вне города дорога к ним может занимать больше времени и требовать пересадок.
</a:t>
            </a:r>
            <a:endParaRPr lang="en-US" sz="1061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территории могут получать средства из разных источников, поэтому качество услуг по обе стороны городской черты нередко заметно отличается даже при схожей плотности населения.
</a:t>
            </a:r>
            <a:endParaRPr lang="en-US" sz="10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и повседневные маршруты жителей
</a:t>
            </a:r>
            <a:endParaRPr lang="en-US" sz="2953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 школы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городская граница важна уже на уровне времени в пути. Внутри города маршруты обычно короче и чаще проходят по сетке улиц, а в пригороде зависят от магистралей и расписания.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Маятниковые поездки показывают, что многие жители живут за чертой города, но работают в центре. Из-за этого утренние и вечерние потоки резко усиливаются именно на въездах.
</a:t>
            </a:r>
            <a:endParaRPr lang="en-US" sz="1214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услугам
</a:t>
            </a:r>
            <a:pPr algn="l" indent="0" marL="0">
              <a:lnSpc>
                <a:spcPct val="100000"/>
              </a:lnSpc>
              <a:buNone/>
            </a:pPr>
            <a:r>
              <a:rPr lang="en-US" sz="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Поликлиника, спортсекция или остановка могут находиться формально рядом, но за пределами административной границы. Тогда привычный маршрут становится длиннее и сложнее для семей без автомобиля.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мобильность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Внутригородские районы обычно лучше обеспечены транспортом, чем пригород. Поэтому жители окраин и соседних посёлков чаще подстраивают расписание под редкие автобусы или личный транспорт.
</a:t>
            </a:r>
            <a:endParaRPr lang="en-US" sz="12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на стыке города и пригорода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наиболее болезненны ежедневные поездки и транспортные узлы, где город и пригород завязаны друг на друга.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связь пригородов с центром, тем заметнее перегрузка дорог и социальной инфраструктуры на границе.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особенности местности помогают отличить городскую территорию от периферии или сельского пространства.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сам по себе не даёт полного ответа: границу читают по сочетанию застройки, транспорта, адресов и ландшафта.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каким признакам определяют городскую черту
</a:t>
            </a:r>
            <a:endParaRPr lang="en-US" sz="23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Агломерация и размытая городская граница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363675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агломерации город и ближайшие поселения работают как одна система: люди живут в одном месте, учатся и работают в другом, а магазины и услуги распределены по всей территории.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500004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важнее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черта не всегда совпадает с реальной географией жизни. Суточные поездки, поставки товаров и маршруты общественного транспорта нередко выходят далеко за пределы официального города.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636332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центры-пригороды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город, тем заметнее его влияние на спутниковые поселения и промышленные зоны. Именно поэтому функциональные границы агломерации часто шире юридических.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 естественная черта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часто становится самой заметной линией раздела: по одному берегу тянется плотная городская застройка, по другому — более редкие кварталы, парки или пригороды. На карте такой рубеж читается легко и устойчиво.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Холмы, лес и 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город останавливается у холмов, лесного массива или широкой магистрали. Эти рубежи не только заметны в ландшафте, но и помогают увидеть, где заканчивается сплошная застройка и начинается открытое пространство.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рубежи как границы города
</a:t>
            </a:r>
            <a:endParaRPr lang="en-US" sz="27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Центр, окраина и пригород: различия в пространстве города
</a:t>
            </a:r>
            <a:endParaRPr lang="en-US" sz="2098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зонами заметны не только на карте, но и в повседневном опыте жителей: от плотности улиц до времени поездки.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концентрирует функции и услуги, а по мере удаления от него возрастает роль пространства и транспортной зависимости.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материалам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города закрепляется не одним решением, а взаимодействием федеральных, региональных и муниципальных норм.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регулирования участвуют в определении городской черты.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городскую карту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административной границы, застройки, транспорта и городских связей.
</a:t>
            </a:r>
            <a:endParaRPr lang="en-US" sz="13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города в цифровую эпоху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25875" y="1178269"/>
            <a:ext cx="4555800" cy="9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слои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черта теперь хранится в геоинформационных системах, кадастровых базах и электронных картах, где её можно сравнить со спутниковым изображением и дорожной сетью.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925875" y="2479782"/>
            <a:ext cx="4555800" cy="9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линия нанесена неточно, меняются адреса, маршруты и статистика территории. Для жителя это может означать лишний объезд, неверный выбор учреждения или сбой доставки.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925875" y="3781307"/>
            <a:ext cx="4555800" cy="9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нескольким источникам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карту читают не по одному слою, а по совокупности данных: границе, застройке, дорогам и реальному использованию территории.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каким критериям оценивают городскую границу
</a:t>
            </a:r>
            <a:endParaRPr lang="en-US" sz="2303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четыре подхода к анализу городской черты: юридический, функциональный, пространственный и социальный.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картина появляется только при совместном рассмотрении всех критериев: граница на карте и граница повседневной жизни могут не совпадать.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города — это больше, чем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черта показывает, как пространство меняется вместе с населением, дорогами, застройкой и повседневными связями. Поэтому её нужно читать и на карте, и в жизни города.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2026-06-03T04:53:04Z</dcterms:created>
  <dcterms:modified xsi:type="dcterms:W3CDTF">2026-06-03T04:53:04Z</dcterms:modified>
</cp:coreProperties>
</file>