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Ахматовой: как выражается переживание в стихах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Ахматова делает личное чувство художественно точным и глубоким?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в поэзии Серебряного века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русская поэзия искала новые способы говорить о личности и чувстве. Ахматова стала одним из самых ярких голосов акмеизма, где ценились ясность, точность и выразительная конкретность.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и художественная точность в ранней лирике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отвергал расплывчатость и абстрактность, стремясь к ясному и предметному изображению мира. У Ахматовой чувство раскрывается через конкретную, почти осязаемую деталь.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стихах письмо, свеча, окно, перчатка или кольцо не просто обозначают быт. Они становятся знаками внутреннего состояния и скрытого психологического движения.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Лаконичная фраза и сдержанная интонация делают переживание особенно напряжённым. Оно не объясняется напрямую, а возникает из точного соотношения слова, вещи и паузы.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Ахматовой: сдержанность и внутренняя сила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спокойствие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ранней Ахматовой редко говорит о боли открыто. Она сохраняет достоинство, не теряя самообладания даже в момент сильного чувства.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драма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сдержанность усиливает драматизм текста. За короткой репликой, молчанием или жестом чувствуется глубокое переживание, которое не нуждается в громком признании.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личные отношения, но за ними постоянно ощущаются выбор, достоинство и внутренняя собранность.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ранней лирики Ахматовой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показывает, как чувство переходит в нравственное испытание и меняет внутренний мир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книги А. А. Ахматовой «Вечер» (1912), «Чётки» (1914); обобщение по мотивам ранних стихов.
</a:t>
            </a:r>
            <a:endParaRPr lang="en-US" sz="9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7000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1226125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деталь как носитель переживания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Перчатка может хранить память о прикосновении или уходе человека. Через такую деталь Ахматова показывает чувство без прямого называния, но с большой точностью.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 ахматовском стихе часто обозначает ожидание ответа, надежду или уже случившееся расставание. Один предмет заменяет долгий рассказ о чувствах.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часто связано с ожиданием, разъединённостью и взглядом в пустоту. Оно обозначает границу между внутренним миром героини и недоступным внешним пространством.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создаёт камерное пространство и усиливает ощущение хрупкости момента. Её свет помогает передать тревогу, тишину и сосредоточенность внутреннего переживания.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Кольцо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Кольцо напоминает о союзе, верности или разрыве, который уже нельзя отменить. Вещь становится знаком необратимости и усиливает психологическую конкретность сцены.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разговора и недосказанность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многоточия и обрывы фразы передают то, что невозможно или не хочется сказать прямо. Недосказанность делает чувство сильнее открытого признания.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краткие ответы создают напряжение диалога. За ними чувствуется столкновение двух позиций, даже если внешне герои говорят очень мало.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часто строит стихотворение как короткую реплику или фрагмент разговора. Читатель слышит не рассказ, а живую, прерванную человеческую речь.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речи особенно убедителен, потому что напоминает реальную ситуацию переживания. Главное в ней скрыто между словами, а не произнесено вслух.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приёмы помогают передать скрытую эмоциональную драму.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выражения переживания в ранних стихах Ахматовой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приёмов создаёт не прямое признание, а сдержанную психологическую драму.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ранней лирики А. А. Ахматовой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переживание в ахматовском стихотворении
</a:t>
            </a:r>
            <a:endParaRPr lang="en-US" sz="228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композицию ранних стихов Ахматовой.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ранней лирике: чувство как испытание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Ахматовой любовь редко выглядит как спокойная гармония. Чаще она связана с ожиданием, ревностью, охлаждением или разлукой, поэтому переживание сразу приобретает напряжённый характер.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любовной ситуации проверяются достоинство и верность себе. Героиня не растворяется в чувстве, а старается сохранить внутреннюю независимость и право на молчание.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любовь становится не идиллией, а серьёзным жизненным опытом. Через него человек лучше понимает и другого, и самого себя, и цену собственного выбора.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как пространство одиночества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пейзаж ожидания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комната, вечерний свет, улица без ответа усиливают чувство одиночества. Внешняя неподвижность пространства превращается в знак внутреннего разрыва и невстречи.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окно, порог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Ахматовой разлука часто ощутима не прямо, а через пространство. Окно, порог и лестница показывают дистанцию между людьми и делают ожидание почти осязаемым.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одно состояние быстро переходит в другое, поэтому эмоциональный рисунок почти никогда не бывает однозначным.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состояния лирической героини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ожидание и тоска; остальные чувства не исчезают, а усложняют внутренний конфликт и удерживают героиню в напряжении.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ранней лирики А. А. Ахматовой: «Вечер», «Чётки» и стихотворения 1910-х годов.
</a:t>
            </a:r>
            <a:endParaRPr lang="en-US" sz="9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память организует переживание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 встречи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фиксируется как краткий, почти случайный момент: слово, взгляд или жест сразу получают эмоциональную значимость.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воспоминания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снова и снова возвращает один и тот же эпизод, усиливая боль, сожаление или чувство утраты.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Отсроченное осмысление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встречи настоящее не закрывается, а начинает жить в сознании героини; переживание становится глубже и точнее.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обобщение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 превращается в размышление о любви, необратимости времени и внутренней ответственности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синтаксис передаёт волнение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и резкие остановки создают впечатление сдержанного, но напряжённого дыхания, словно чувство удерживается усилием воли.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Инверсии и обрывистые фразы смещают привычный порядок речи, поэтому текст звучит неравномерно и психологически взволнованно.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союзов, частиц и ключевых слов передают навязчивость мысли, которая не отпускает лирическую героиню даже в молчании.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многоточия делают смысл недоговорённым: именно это недосказанное пространство усиливает драму сильнее прямого признания.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книги Ахматовой показывают, как от личного эпизода поэт приходит к более широкому пониманию любви и достоинства.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раннего периода и их тематические акценты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«Вечер» фиксирует начало психологической точности, «Чётки» углубляют тему утраты, а стихи десятилетия расширяют личное переживание до нравственного выбора.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Ахматова: ранние сборники «Вечер» (1912), «Чётки» (1914).
</a:t>
            </a:r>
            <a:endParaRPr lang="en-US" sz="10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и поэты Серебряного века: отличие художественного метода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отказывается от символистской размытости: чувство у неё связано с конкретной вещью, точной сценой и ясной интонацией, а не с туманным намёком.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новаторство — в соединении сдержанности и внутренней силы, благодаря чему частное чувство получает художественную глубину и становится узнаваемым для читателя.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романтической исповедальности, она почти никогда не говорит о переживании напрямую: эмоция раскрывается через подтекст, жест и краткую реплику.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переживание в стихотворении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типичное движение мысли и чувства в ранней лирике Ахматовой.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Микрожесты как язык чувства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Опущенные глаза, сжатые руки, задержка движения или краткий ответ у Ахматовой заменяют длинное объяснение. Читатель сам считывает напряжение между словами.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микродвижениям стихотворение становится почти сценой: эмоциональный смысл рождается из взгляда, паузы и едва заметного жеста, а не из открытой декларации.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стихи легко соотносятся с опытом первых сильных переживаний, но требуют внимательного чтения подтекста и деталей.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ранняя лирика Ахматовой понятна современному школьнику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 обеспечивают жизненные ситуации и точная форма, а художественная глубина сохраняется благодаря скрытому смыслу и тонкой композиции.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особенностей ранней лирики А. А. Ахматовой по книгам «Вечер» и «Чётки».
</a:t>
            </a:r>
            <a:endParaRPr lang="en-US" sz="9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чувства: главный урок ранней Ахматовой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Ахматовой учит видеть, как большое чувство раскрывается через малые детали: паузу, взгляд, жест, интонацию. В этой сдержанности и есть её сила и современность.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2026-05-23T21:09:10Z</dcterms:created>
  <dcterms:modified xsi:type="dcterms:W3CDTF">2026-05-23T21:09:10Z</dcterms:modified>
</cp:coreProperties>
</file>