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устроены главная и придаточная части и зачем они нужны.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переходить от простых предложений к более точной и выразительной речи. Понимание главной и придаточной частей облегчает пунктуацию, разбор предложений и чтение длинных текстов без 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СПП в 5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сложноподчинённом предложении есть главная часть, которая выражает основную мысль, и придаточная, которая её поясняет или дополняет.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 передаёт полный смысл самостоятельно: она зависит от главной и отвечает на вопрос, заданный от неё.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подчинительными союзами или союзными словами: что, чтобы, когда, потому что, который и другими.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сложноподчинённого предложения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главная часть связывается с придаточной и где ставится запятая.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 придаточная части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содержит основное сообщение и может существовать как отдельное предложение. Именно от неё задают вопрос к другой части.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зависит от главной и уточняет её смысл. В примере «Я рад, что начались каникулы» зависимая часть объясняет причину радости.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частей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 придаточной части помогают вопрос и союз или союзное слово.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союзу легко понять тип придаточной части и её роль в 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союзы, и союзные слова соединяют главную и придаточную части, помогая построить единое сложное предложение.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только связывает части, а союзное слово ещё и является членом предложения внутри придаточной части.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 предложении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Который, где, куда, откуда, когда, зачем помогают связи и одновременно выполняют грамматическую роль в предложении.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заменить вопросом и оно входит в основу или второстепенные члены, это союзное слово.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Что, чтобы, потому что, если, хотя, так как обычно не отвечают на вопрос и не являются членами предложения.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придаточные встречаются чаще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«Сложноподчинённые предложения»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всего встречаются придаточные, которые объясняют мысль, описывают предмет или показывают последовательность событий.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изъяснительные и определительные придаточные: они особенно полезны для передачи информации и уточнения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поясняют слова со значением мысли, речи, чувства или восприятия: знать, думать, говорить, слышать, видеть, радоваться.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вопросы что? о чём? чему? и чаще всего присоединяются союзами что, чтобы, 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«Я знаю, что урок начнётся вовремя». Здесь придаточная часть сообщает, что именно известно говорящему.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относятся к существительному и уточняют его признак. Они помогают точно понять, о каком предмете идёт речь.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отвечают на вопросы какой? чей? который? и часто содержат союзное слово который, а также где, куда, откуда.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«Книга, которую мы читаем, оказалась очень интересной». Придаточная часть уточняет, какая именно книга имеется в виду.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удобно сначала найти существительное, к которому относится придаточная часть, а затем проверить, какой признак она добавляет.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отвечают на вопросы когда? где? почему? зачем? и при каком условии? Они уточняют, как и при каких обстоятельствах происходит действие в главной части.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«Когда прозвенел звонок, класс быстро замолчал». Здесь придаточная часть показывает время действия, поэтому читатель сразу понимает, в какой момент произошло событие.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такие придаточные бывают временные, причинные, целевые, условные, уступительные, места и образа действия. Каждый вид помогает точнее передать ход событий и связь между ними.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сложноподчинённом предложении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сложноподчинённом предложении главная и придаточная части обычно разделяются запятой. Она показывает границу между частями и помогает правильно прочитать предложение без потери смысла.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стоит в начале или в середине предложения, запятая ставится по правилам пунктуации и может выделять зависимую часть с одной или двух сторон.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придаточную часть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сложноподчинённого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сложноподчинённого и сложносочинённого предложений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теме «Сложноподчинённые и сложносочинённые предложения»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связаны части предложения и чем они отличаются по смыслу и строению.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заключается в том, равны ли части по смыслу: в СПП есть зависимость, а в ССП части соединяются как равные.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придаточных частей несколько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подчинение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придаточных отвечают на один и тот же вопрос и относятся к одной главной части. Они напоминают перечисление одинаковых пояснений к одному сообщению.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подчинение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придаточная часть зависит от другой. Сначала нужно понять связь между главной и первой придаточной, а затем — между следующими звеньями цепочки.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подчинение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относятся к разным словам или разным частям главного предложения. Такая схема помогает уточнить сразу несколько сторон одного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подчинения в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«Сложноподчинённое предложение»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как меняется направление зависимости: от одной главной части к нескольким придаточным или через цепочку связанных частей.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подчинения различаются количеством уровней и тем, к чему именно относятся придаточные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зазвенел первый звонок, двор сразу ожил. Ученики спешили в здание, потому что начинался новый день. Такое предложение помогает показать и время события, и его причину в одном коротком тексте.
</a:t>
            </a:r>
            <a:endParaRPr lang="en-US" sz="114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из домашней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лежала книга, которую посоветовал учитель. Её сразу захотелось открыть, чтобы узнать продолжение истории. Здесь придаточные части уточняют предмет и цель действия, поэтому текст становится точнее и выразительнее.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вышли на улицу, когда лужи уже начали подсыхать. Воздух был свежим, и всё вокруг казалось особенно ясным. Сложноподчинённое предложение помогает соединить наблюдение и время, чтобы картина получилась живой.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в текстах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794" y="1493250"/>
            <a:ext cx="10046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31" y="3292425"/>
            <a:ext cx="16743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союзное слово входит в состав предложения и может быть его членом, а союз только соединяет части.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союз и слово-связку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 поставить запятую между главной и придаточной частями или выделить зависимую часть неверно.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запятую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задан не от главной части, легко ошибиться в определении придаточной части и её границ.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задают вопрос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сложноподчинённое предложение принимают за простое с однородными членами, если не найти все грамматические основы.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простым предложением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СПП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СПП помогает быстрее понимать смысл длинных предложений в учебниках, художественных текстах и заданиях по русскому языку.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знание нужно для грамотного письма: правильная запятая и точное определение частей предложения уменьшают количество ошибок в тетради.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делает речь более точной, потому что позволяет соединять событие, причину, условие или объяснение в одной фразе.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разбирает такие предложения, ему легче писать сочинения, изложения и отвечать на вопросы по тексту.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сложноподчинённых предложениях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состоят из главной и зависимой частей, которые соединяются союзом или союзным словом. Если научиться находить придаточную часть и ставить запятую, разбор станет понятным и точным.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2026-05-22T19:01:52Z</dcterms:created>
  <dcterms:modified xsi:type="dcterms:W3CDTF">2026-05-22T19:01:52Z</dcterms:modified>
</cp:coreProperties>
</file>