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Ежели вы вежливы… Вежливые слова вокруг нас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общение добрым, лёгким и мирным.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вежливые слова
</a:t>
            </a:r>
            <a:endParaRPr lang="en-US" sz="2562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мы каждый день говорим с одноклассниками, учителем и взрослыми. Вежливые слова помогают показать уважение, сделать речь культурной и избежать ненужных ссор.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75239"/>
            <a:ext cx="325505" cy="260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28612"/>
            <a:ext cx="325505" cy="289338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вежливые слова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«доброе утро» и «добрый день» помогают начать разговор дружелюбно. Они показывают, что человек заметил другого и рад его видеть.
</a:t>
            </a:r>
            <a:endParaRPr lang="en-US" sz="1431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делает просьбу мягкой и уважительной. С ним легче попросить о помощи, чем говорить приказным тоном, будто все вокруг — маленькие помощники.
</a:t>
            </a:r>
            <a:endParaRPr lang="en-US" sz="1403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и «благодарю» говорят после помощи, подарка или доброго дела. Эти слова показывают, что добро заметили, оценили и ответили на него теплом.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«Извините» и «простите» помогают исправить ошибку, если мы кого-то задели, перебили или случайно взяли не своё. Они мирят людей очень быстро.
</a:t>
            </a:r>
            <a:endParaRPr lang="en-US" sz="1378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разговора говорят «до свидания», «всего доброго» или «спокойной ночи». Так общение заканчивается спокойно, вежливо и без резкого хлопка дверью.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открывает разговор и сразу показывает: перед вами не случайный прохожий, а человек, которого вы заметили и уважаете. Это маленький, но очень важный знак внимания.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«здравствуйте», «доброе утро» и «добрый день» подходят при встрече, при входе в класс и при знакомстве. Они помогают начать общение спокойно и по-доброму.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«Здравствуйте» — первое доброе слово
</a:t>
            </a:r>
            <a:endParaRPr lang="en-US" sz="257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 — слово вежливой просьбы
</a:t>
            </a:r>
            <a:endParaRPr lang="en-US" sz="241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добавляем «пожалуйста», просьба звучит мягко и дружелюбно. Это слово помогает не командовать, а обращаться к человеку с уважением.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легко попросить о помощи: передать карандаш, открыть окно или найти линейку. Даже обычная просьба становится добрее и приятнее для всех.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это слово, речь может прозвучать резко. А с «пожалуйста» собеседнику хочется помочь, потому что он чувствует вежливость и хорошее отношение.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474" y="1485537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и «благодарю»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доброе дело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говорят, когда кто-то помог, подсказал, поделился или сделал приятный подарок. Так мы показываем, что добро не осталось незамеченным.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 торжественнее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«благодарю» звучит более торжественно, но тоже передаёт тёплую признательность. Его можно сказать в ответ на помощь, совет или заботу.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благодарность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«спасибо» часто отвечают словом «пожалуйста». Это короткий и добрый ответ, который поддерживает разговор и показывает: помощь была оказана охотно.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«Извините» и «простите»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Толчок в коридоре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Петя нечаянно задел плечом одноклассника в школьном коридоре. Он сразу остановился, посмотрел на него и сказал: «Извини, я не хотел». Ребята улыбнулись, и недоразумение исчезло почти мгновенно.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вместо перебивания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Маша хотела ответить первой и случайно перебила соседку. Учитель напомнил о вежливости, и девочка спокойно сказала: «Простите, пожалуйста». После этого разговор продолжился без обиды и лишних споров.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вещь без спроса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увидел на парте красивую ручку и взял её без разрешения. Потом он понял ошибку, вернул вещь и тихо сказал: «Извините». Честное признание помогло быстро всё исправить.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«Извините» и «простите»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вежливые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вежливые слова помогают начать, поддержать и завершить разговор без ссоры.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7083" y="1160879"/>
            <a:ext cx="343286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дома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утро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приветствие помогает начать день спокойно и дружелюбно. Дома оно особенно важно: так мы показываем близким внимание и хорошее настроение.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мне…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просит что-то дома, лучше сказать: «Можно мне…» или «Пожалуйста, разрешите». Тогда просьба звучит уважительно, а не как маленький приказ.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 помощь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часто помогают родители, бабушки, дедушки, братья и сёстры. Слова благодарности показывают, что их заботу заметили и по-настоящему оценили.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Спокойной ночи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вежливо попрощаться особенно приятно. Эти слова создают тёплую семейную атмосферу и заканчивают день спокойно, без лишней суеты.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школе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вежливость начинается с простого приветствия. Если здороваться с учителем, библиотекарем и одноклассниками, в классе сразу становится спокойнее и добрее.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тетрадь, место или помощь, лучше попросить вежливо, со словом «пожалуйста». Тогда окружающим легче откликнуться, а разговор звучит дружелюбно.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ошибка, опоздание или нечаянная неловкость, помогают «извините» и «простите». Эти слова быстро снимают напряжение и помогают сохранить хороший настрой в классе.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приветствие у двери
</a:t>
            </a:r>
            <a:pPr algn="l" indent="0" marL="0">
              <a:lnSpc>
                <a:spcPct val="90000"/>
              </a:lnSpc>
              <a:buNone/>
            </a:pPr>
            <a:r>
              <a:rPr lang="en-US" sz="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ребёнка встречают учителя у входа в класс. Один улыбается, смотрит прямо и говорит: «Здравствуйте!» — и сразу становится приятно. Доброжелательный голос делает обычное приветствие похожим на маленький лучик солнца.
</a:t>
            </a:r>
            <a:endParaRPr lang="en-US" sz="970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фраза, но другой тон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соседней сцене тот же ребёнок произносит слова быстро и сердито, словно ему совсем не рады. Фраза остаётся вежливой, но звучит холодно. Резкий голос легко портит даже хорошее слово и делает разговор напряжённым.
</a:t>
            </a:r>
            <a:endParaRPr lang="en-US" sz="99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и то же слово меняет настроение
</a:t>
            </a:r>
            <a:endParaRPr lang="en-US" sz="244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 вежливости достаточно, чтобы начать, продолжить и закончить разговор без ссоры.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начинается почти любой добрый разговор: приветствие, просьба, благодарность, извинение и прощание.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невежливо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 и приказной тон ранят сильнее, чем кажется. Фразы вроде «дай быстро» или «молчи» звучат так, будто собеседник совсем не важен.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и насмешка тоже делают разговор неприятным. Даже правильная мысль теряет доброту, если её говорят резко, с раздражением или передразниванием.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спокойные слова: «пожалуйста», «можно», «спасибо», «извините». Они помогают попросить без грубости и показать уважение к другому человеку.
</a:t>
            </a:r>
            <a:endParaRPr lang="en-US" sz="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026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 доброго обращения. Подходят слова «здравствуйте», «доброе утро» или «добрый день» — они сразу показывают внимание к собеседнику.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2128675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Просьба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помощь, говорят мягко и спокойно. Слово «пожалуйста» делает просьбу вежливой и помогает не звучать как приказ.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784741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Благодарность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 важно заметить доброе дело. Простое «спасибо» или чуть более торжественное «благодарю» показывает, что помощь оценили.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412405" y="1657321"/>
            <a:ext cx="1305600" cy="22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Извинение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допущена ошибка, не нужно спорить и оправдываться. «Извините» или «простите» помогает исправить неловкость и сохранить добрые отношения.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7022684" y="1657321"/>
            <a:ext cx="1305719" cy="2282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Прощание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разговора люди расстаются мирно и спокойно. Для этого подходят слова «до свидания», «всего доброго» и «до завтра».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93775" y="397625"/>
            <a:ext cx="6626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вежливого разговора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вежливого разговора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строится доброжелательное общение: от обращения к просьбе, благодарности, извинению и прощанию.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героям дружить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герои часто здороваются, благодарят и просят помочь. От этого персонажи сразу кажутся добрее, а история — теплее и понятнее для читателя.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спасает от ссоры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ошибся, вежливое «извини» помогает помириться. Тогда даже трудная ситуация заканчивается дружбой, а не обидой.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вежливости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на собеседника и слушает внимательно. Так человеку легче понять, что его слышат и уважают.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перебивает и говорит спокойно. Из-за этого разговор идёт ровно, без лишнего шума и споров.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помнит о нужных словах в нужный момент. Приветствие, просьба, благодарность и извинение звучат уместно и естественно.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красиво завершать разговор. Простое прощание оставляет после встречи приятное и тёплое впечатление.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вежливого человека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44024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24304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вежливость особенно нужна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очереди важно терпение и спокойствие. Вежливые слова помогают не торопить других и не превращать ожидание в маленькую битву за место.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трамвае или метро рядом много людей. Доброе обращение и тихий голос делают поездку спокойнее для всех пассажиров.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особенно ценят тишину и уважение. Здесь вежливые слова помогают попросить книгу, узнать что-то у библиотекаря и не мешать другим читателям.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и в больнице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и в больнице люди особенно нуждаются в заботе. Вежливость здесь делает обстановку дружелюбной, аккуратной и менее тревожной.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вежливые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слова парами: приветствие — прощание, просьба — благодарность, ошибка — извинение. Если повторять их в обычных разговорах, они запоминаются сами собой.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играть в короткие сценки дома или в классе. Один говорит, другой отвечает, а потом ребята меняются ролями — так вежливые слова тренируются легко и весело.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мир добрее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вежливо, вокруг становится спокойнее и теплее. Простые слова помогают дружить, не ссориться и делать каждый день добрым и светлым.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2026-05-21T22:59:27Z</dcterms:created>
  <dcterms:modified xsi:type="dcterms:W3CDTF">2026-05-21T22:59:27Z</dcterms:modified>
</cp:coreProperties>
</file>