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представления о поведении и психике человека
</a:t>
            </a:r>
            <a:endParaRPr lang="en-US" sz="2631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и поведение: как человек воспринимает мир, действует и принимает решения.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биология изучает поведение человека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показывает, как нервная система, органы чувств и мозг управляют движениями, эмоциями и привычками, а также почему у подростков по-разному формируются реакции и личные особенности.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как внутренняя регуляция деятельности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помогает организму получать сведения об окружающей среде, понимать их значение и отвечать на изменения так, чтобы сохранять жизнь и приспосабливаться к новым условиям.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Психические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ощущения, восприятие, память, внимание, мышление, воображение, эмоции и воля. Вместе они помогают человеку учиться, планировать действия и контролировать свои поступки.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психике человек запоминает удачные решения, избегает ошибок и использует прошлый опыт в новых ситуациях. Это делает поведение более осознанным и гибким.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позволяет не только реагировать на события, но и сдерживать импульсы, выбирать цель и доводить дело до конца, даже если задача требует усилий.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Психические процессы помогают человеку учиться в школе, общаться, понимать других людей и приспосабливаться к меняющимся условиям дома, в классе и в 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как основа психических процессов
</a:t>
            </a:r>
            <a:endParaRPr lang="en-US" sz="2095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 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состоит из миллиардов нейронов, которые образуют сложные связи. Именно эта сеть обеспечивает обработку информации, координацию действий и работу психики.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
</a:t>
            </a:r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участвует в речи, мышлении, анализе информации и сознательных действиях. Она помогает человеку рассуждать, сравнивать варианты и принимать обдуманные решения.
</a:t>
            </a:r>
            <a:endParaRPr lang="en-US" sz="1207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связаны с контролем поведения, постановкой цели и выбором действий. Они особенно важны, когда нужно остановиться, подумать и оценить последствия поступка.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отделы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Височные области связаны со слухом и пониманием речи, затылочные — со зрительным анализом, а лимбическая система — с эмоциями, интересом и мотивацией.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работа отделов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Психические процессы возникают не в одном участке мозга, а в их совместной работе. Чем точнее согласованы отделы, тем успешнее обучение, общение и самоконтроль.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«Психика и поведение человека»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поведение человека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поведение редко действует один фактор: обычно они работают вместе и по-разному проявляются у каждого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заметное влияние оказывают среда и обучение, а наследственность и ситуация задают индивидуальные различия в реакции.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Ощущения, восприятие и внимание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 возникают, когда органы чувств получают сигналы из внешней среды или от собственного тела и передают их в нервную систему в виде информации.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объединяет отдельные сигналы в целостный образ предмета или события. Поэтому человек узнает не просто цвет или звук, а конкретный объект вокруг себя.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выделяет главное и удерживает его в центре сознания. Без него трудно учиться, слушать объяснение, выполнять задание и не отвлекаться на лишнее.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воспринимают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может казаться разным при другом освещении, расстоянии или настроении. На восприятие также влияют ожидания и прошлый опыт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обучение как биологические основы опыта
</a:t>
            </a:r>
            <a:endParaRPr lang="en-US" sz="2103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Закрепление в 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Повторение, сравнение, использование схем и разных видов деятельности помогают создать и укрепить связи в мозге. Так знания переходят из кратковременной памяти в долговременную.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Применение и тренировка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планирует уроки и повторяет материал целенаправленно, развивается произвольная память. Чем чаще знания используются на практике, тем надежнее они сохраняются и помогают в обучении.
</a:t>
            </a:r>
            <a:endParaRPr lang="en-US" sz="852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Получение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воспринимает новые сведения, связывает их с уже известными и выделяет главное. На этом этапе важно понять смысл, а не просто услышать или прочитать материал.
</a:t>
            </a:r>
            <a:endParaRPr lang="en-US" sz="1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поступок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психических этапов от события до результата и нового опыта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75" y="980451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3811" y="980463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828" y="2825576"/>
            <a:ext cx="72660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89" y="2825576"/>
            <a:ext cx="54495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их значение для организма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предупреждает об опасности и заставляет быть осторожнее. Он помогает быстро среагировать, но при чрезмерной силе может мешать думать спокойно и действовать уверенно.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помогает почувствовать успех, поддерживает интерес к делу и усиливает желание продолжать начатое. Она делает общение более открытым и способствует сотрудничеству с другими людьми.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часто возникает при несправедливости, помехе или обиде. Он дает много энергии, но без самоконтроля легко приводит к резким словам, спорам и ошибочным поступкам.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и удивление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и удивление побуждают узнавать новое, задавать вопросы и замечать детали. Эти эмоции особенно важны в учебе, потому что помогают сосредоточиться на незнакомом материале.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стресс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длится дольше, чем отдельная эмоция, и влияет на общую работоспособность. При сильном стрессе ухудшаются внимание и память, а реакции становятся более импульсивными.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цели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начинается с цели: человек решает, чего хочет достичь, и удерживает это решение в памяти. Без ясной цели трудно завершить даже простое дело.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трудностей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помогает выбрать полезное действие вместо быстрого удовольствия. Это особенно важно, когда задание кажется скучным, но его выполнение приносит хороший результат позже.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мозга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эти умения еще развиваются, потому что лобные отделы мозга продолжают созревать. Поэтому поддержка, режим и тренировка ответственности особенно важны.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и самоконтроль в подростковом возрасте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50506"/>
            <a:ext cx="4646100" cy="2015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внутренние процессы, внешние поступки и устойчивые личностные особенности.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и психологии для 9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Психика, поведение и характер: в чем различие
</a:t>
            </a:r>
            <a:endParaRPr lang="en-US" sz="2324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заметно сразу, а психика и характер распознаются по устойчивым проявлениям и повторяющимся реакциям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 индивидуальные различия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связан с особенностями нервной системы, которые проявляются с рождения. Он влияет на быстроту реакции, эмоциональную выразительность, общую активность и то, как человек переносит нагрузку и напряжение.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 выделяют сангвинический, холерический, флегматический и меланхолический темпераменты. Каждый из них описывает типичный темп поведения и эмоциональности, но не определяет способности, успехи или характер человека.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в одинаковой ситуации могут отвечать по-разному: один быстро включается в работу, другой долго раскачивается. Темперамент помогает понять такие различия без сравнения людей по принципу лучше или хуже.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нельзя «исправить», но можно учитывать. Если знать свои сильные и слабые стороны, легче выбирать удобный режим работы, распределять усилия и избегать лишнего переутомления в учебе и общении.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«поведение и психика человека»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влияния на подростка
</a:t>
            </a:r>
            <a:endParaRPr lang="en-US" sz="239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действуют не отдельно, а одновременно. Их влияние усиливается, когда подросток часто сталкивается с одними и теми же установками и примерами поведения.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обычно дают ближайшее окружение и повседневная среда: семья, школа и друзья. Интернет заметно расширяет выбор, но требует критичности.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как часть поведения человека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правила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общении всегда связано с нормами общества. Человек учитывает роли, правила вежливости и ожидания других людей, поэтому даже обычный разговор становится частью социальной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друг друга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собеседника, говорить точно и следить за интонацией особенно важно при споре. Эти навыки уменьшают недопонимание и помогают спокойно обсуждать разные мнения без резких слов и обид.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конфликты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часто начинаются с недосказанности, поспешных выводов или сильных эмоций. Если человек сразу защищает свою позицию, он может не заметить точку зрения другого и обострить ситуацию.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тон, умение договариваться и не перебивать собеседника сохраняют отношения. Культура общения особенно важна в классе, где от слов и поведения зависит общая атмосфера в коллективе.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повторения к привычке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формирования привычки в повседневной жизни подростка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и образ 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себя оценивает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показывает, как человек воспринимает свои возможности, качества и ценность. Она может быть завышенной, заниженной или более реалистичной, и от этого зависит уверенность в действиях.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образ 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 включает понимание своих сильных и слабых сторон, успехов, ошибок и целей. Он помогает замечать, чему уже научился, а над чем еще нужно поработать.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влияет на учебную активность, общение и готовность пробовать новое. Если она слишком низкая, человек часто сомневается; если слишком высокая, ему труднее замечать ошибки.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возрастных рекомендаций по режиму дня подростков; учебный материал по биологии
</a:t>
            </a:r>
            <a:endParaRPr lang="en-US" sz="773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психического благополучия подростка
</a:t>
            </a:r>
            <a:endParaRPr lang="en-US" sz="216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подростка меняется не по одному признаку, а по их сочетанию. Особенно важно замечать, как долго сохраняются усталость, тревога и потеря интереса к привычным делам.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ровнее сон, настроение и работоспособность, тем устойчивее психическое благополучие. Длительные отклонения — повод обсудить состояние со взрослыми.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22" y="1344389"/>
            <a:ext cx="583538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 психике в жизни школьника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эффективнее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памяти и внимания помогает планировать повторение, выбирать подходящие способы подготовки и меньше теряться на уроках и контрольных работах.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понимать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замечает, что влияет на его настроение и реакции, ему легче сдерживать резкие слова и спокойнее выходить из напряженных ситуаций.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причин поступков помогает точнее понимать других людей, не делать поспешных выводов и находить более уважительный способ общения в классе и дома.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собой учит замечать свои сильные стороны, ошибки и цели. Это поддерживает самостоятельность и помогает принимать более обдуманные решения.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в типичных ситуациях помогают лучше справляться с нагрузкой, эмоциями и повседневными трудностями.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психического здоровья школьника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способы поддерживать психическое равновесие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 регулярные действия помогают сохранить равновесие: они уменьшают напряжение, поддерживают работоспособность и делают поведение более управляемым.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 — основа осознанного поведения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помогает человеку воспринимать мир, запоминать, мыслить, чувствовать и выбирать действия. Чем лучше мы понимаем себя, мозг и влияние среды, тем увереннее учимся, общаемся и принимаем решения.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2026-06-01T12:13:47Z</dcterms:created>
  <dcterms:modified xsi:type="dcterms:W3CDTF">2026-06-01T12:13:47Z</dcterms:modified>
</cp:coreProperties>
</file>