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что такое столица и почему она важна.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City: the Main City of a Country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city переводится как «столица»: capital — главный, city — город. В этом уроке мы узнаем простые английские слова и примеры из темы Geography and Countries.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capital city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48990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урока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country означает «страна». Оно помогает говорить, где находится столица и к какой стране она относится. Это основа темы про города, карты и государства.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capital city означает главный город страны. В нём находятся важные здания, а на уроке английского это слово часто встречается рядом с названиями стран и городов.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map — это «карта». По карте удобно искать столицу, сравнивать города и замечать, где она расположена: в центре страны, у реки или далеко на краю.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 — это флаг страны. Он помогает узнавать государство, а рядом с ним часто показывают столицу, символы и известные места. Так слова легче запоминаются вместе с картинками.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and people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home и people помогают говорить о жизни в городе. Столица — это место, где живут люди, стоят дома, школы, парки и улицы, знакомые каждому ребёнку.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city on the map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столица обычно подписана особенно хорошо. Её легко заметить среди других городов, потому что она выделена точкой, значком или более крупным шрифтом.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может находиться в центре страны, у реки или рядом с дорогами. Карта помогает увидеть, почему именно это место удобно для жизни и управления страной.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можно быстро сравнить столицу с другими городами страны. Это помогает понять, где находится главный город и чем он отличается от остальных населённых пунктов.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 country has a capital city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страной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нужен главный город, где работают важные государственные учреждения. Там принимают решения, которые помогают стране жить спокойно и организованно.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часто находятся government, parliament и большие площади. Здесь удобно проводить встречи, праздники и официальные события для всей страны.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становится местом, куда приезжают люди из разных городов. Там проще учиться, работать, встречаться и решать важные дела.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 показывает характер страны и её культуру. Поэтому столица — это не просто большой город, а особое место, которое знают все жители.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special about a capital city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обычно есть памятники, музеи, площади и красивые здания. Они делают город узнаваемым и помогают быстро понять, что это главный город страны.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teachers, doctors, builders, artists и office workers. Столица похожа на большой и очень занятый город, где каждый день происходит много дел.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capital city можно увидеть старинные улицы и современные районы рядом друг с другом. Это делает город интересным и для школьников, и для взрослых.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 — это не просто крупный город. Она считается главным городом страны, потому что в ней сосредоточены важные события, здания и 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city becomes a capital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цепочка показывает, как город может стать столицей страны.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замок и современный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рядом могут стоять старые стены и высокие новые здания. Такой контраст нравится детям: один взгляд — и видно, как город хранит прошлое и живёт настоящим. На фотографиях это выглядит особенно ярко и немного волшебно.
</a:t>
            </a:r>
            <a:endParaRPr lang="en-US" sz="1013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площадь для больших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площадь часто становится местом праздников, концертов и встреч. Люди приходят сюда гулять, фотографироваться и смотреть на красивые здания вокруг. Именно такие места делают столицу узнаваемой и помогают быстро запомнить её образ.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символы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здания знают во всём мире: Кремль в Москве, Букингемский дворец в Лондоне, Эйфелева башня рядом с Парижем. Они помогают сразу узнать столицу и связать город с историей и культурой страны.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buildings in a capital city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city and history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поселение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этом месте появляется небольшой город или поселение. Люди строят дома, дороги и мосты, чтобы жить и работать.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улицы становятся длиннее, появляются замки, церкви и рынки. Город начинает быстро развиваться и привлекать всё больше жителей.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важные учреждения переезжают сюда, и город становится столицей. Это делает его главным местом для управления страной.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столице сохраняют старые здания и памятники. Они напоминают людям о важных событиях и показывают историю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100" y="1725553"/>
            <a:ext cx="157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47603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7376" y="3841198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46658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who live in a capital city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по делам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люди часто идут на работу, в школу или на встречу. Город живёт быстро, поэтому на улицах всегда много движения и разговоров.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работают schools, libraries и учебные центры. Дети и взрослые могут учиться, читать книги и узнавать новое в самом большом городе страны.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людях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capital city есть hospitals и другие важные службы. Они помогают жителям, если нужна помощь, и делают жизнь в городе удобнее и спокойнее.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дел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и работы жители гуляют в парках, посещают музеи и отдыхают на свежем воздухе. Так столица остаётся живой и интересной каждый день.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ездят на buses и underground trains, чтобы быстрее добираться до нужного места. Без удобного транспорта большой город просто запутается в собственных улицах.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04" y="2926525"/>
            <a:ext cx="1405200" cy="2116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645" y="2926525"/>
            <a:ext cx="2114133" cy="211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5077" y="2934249"/>
            <a:ext cx="2113652" cy="21074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011" y="2926525"/>
            <a:ext cx="1408045" cy="211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775850" y="1640250"/>
            <a:ext cx="1252929" cy="1125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город у Темзы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сразу узнают по реке Темзе, красным автобусам и знаменитым дворцам. Это столица Великобритании, где старинные здания соседствуют с современными улицами. Город словно умеет рассказывать историю без слов — достаточно взглянуть на его карту или фотографии.
</a:t>
            </a:r>
            <a:endParaRPr lang="en-US" sz="745" dirty="0"/>
          </a:p>
        </p:txBody>
      </p:sp>
      <p:sp>
        <p:nvSpPr>
          <p:cNvPr id="16" name="Text 2"/>
          <p:cNvSpPr txBox="1"/>
          <p:nvPr/>
        </p:nvSpPr>
        <p:spPr>
          <a:xfrm>
            <a:off x="2199500" y="1640250"/>
            <a:ext cx="1906464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его известные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 — столица Франции, которую часто называют городом света. Здесь можно увидеть красивые мосты, широкие проспекты и знаменитую башню, которая стала символом города. Париж помогает школьникам запомнить, как страна и столица связаны между собой.
</a:t>
            </a:r>
            <a:endParaRPr lang="en-US" sz="890" dirty="0"/>
          </a:p>
        </p:txBody>
      </p:sp>
      <p:sp>
        <p:nvSpPr>
          <p:cNvPr id="17" name="Text 3"/>
          <p:cNvSpPr txBox="1"/>
          <p:nvPr/>
        </p:nvSpPr>
        <p:spPr>
          <a:xfrm>
            <a:off x="5019850" y="1640250"/>
            <a:ext cx="1888246" cy="1122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Токио: большой и яркий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 — столица Японии, где рядом стоят высокие здания, тихие парки и оживлённые улицы. В этом городе чувствуется быстрый ритм жизни. Он показывает, как столица может быть одновременно современной, удобной и очень необычной.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7102600" y="1640250"/>
            <a:ext cx="1287087" cy="12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 карте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 — столица России и один из самых известных городов страны. Здесь находятся важные здания, площади и исторические памятники. Для урока английского языка Москва — удобный пример: по нему легко учить слова country, city и capital вместе.
</a:t>
            </a:r>
            <a:endParaRPr lang="en-US" sz="813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мира, которые легко узнать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905" y="723075"/>
            <a:ext cx="4213289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 is the capital city of the United Kingdom. Это главный город страны, где находятся важные учреждения, известные улицы и множество мест, которые любят показывать на уроках английского языка.
</a:t>
            </a:r>
            <a:endParaRPr lang="en-US" sz="816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знаменитые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Лондон течёт River Thames, а рядом стоят Buckingham Palace, the Houses of Parliament and the Tower of London. Эти места помогают быстро узнать город на фото и карте.
</a:t>
            </a:r>
            <a:endParaRPr lang="en-US" sz="841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истории и 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 соединяет старинные традиции и современную жизнь. Здесь удобно пользоваться transport, потому что город большой и очень busy, а люди каждый день ездят на работу, в школу и к туристическим местам.
</a:t>
            </a:r>
            <a:endParaRPr lang="en-US" sz="8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хороший пример столицы для 4 класса: в одном городе есть история, транспорт, река и известные достопримечательности. Благодаря этому слово capital city запоминается особенно легко.
</a:t>
            </a:r>
            <a:endParaRPr lang="en-US" sz="816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столица страны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столицы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Знаковое здание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столицы часто есть одно здание, которое сразу приходит на ум. Это может быть palace, parliament house или museum, по которому город легко узнать даже издалека.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или башня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башни часто становятся настоящими визитными карточками города. Они хорошо смотрятся на фотографиях, помогают запомнить capital city и делают его образ ярким и понятным.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square в центре города часто становится местом встреч, праздников и прогулок. Именно такие места показывают, что столица — это живой и важный центр страны.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или монумент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Monument помогает рассказать о прошлом страны и её героях. Такие символы особенно полезны на уроке: по ним дети быстро связывают название города с его образом и историей.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большом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столица просыпается очень рано: кто-то спешит в школу, кто-то — на работу. На улицах слышны автобусы, шаги и звонки. Город будто говорит: «День начался, успевайте всё самое важное!»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для учёбы и встреч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люди ходят в библиотеки, музеи, офисы и кафе. В столице легко встретить школьников, врачей, строителей и художников. Здесь каждый занят своим делом, поэтому город кажется особенно живым и интересным.
</a:t>
            </a:r>
            <a:endParaRPr lang="en-US" sz="1087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для отдыха и 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столице проходят концерты, спортивные игры и городские праздники. Семьи гуляют в парках, а гости делают фотографии у известных зданий. Даже после долгого дня город не скучает и не засыпает слишком рано.
</a:t>
            </a:r>
            <a:endParaRPr lang="en-US" sz="1091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делают в столице каждый день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48990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 столице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помогает быстро добираться через большой город, особенно когда на улицах пробки. Оно удобно для поездок в школу, на работу и к известным местам.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ходят по разным маршрутам и соединяют районы столицы. На них удобно ездить к паркам, музеям и магазинам, если нужно выбраться в другой конец города.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связывают столицу с другими городами страны. Для многих людей это привычный и удобный способ приехать на учёбу, в гости или на экскурсию.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особенно важен для столицы, потому что сюда приезжают гости из разных стран. Он помогает быстро попасть в город и начать знакомство со страной.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поездка была понятной, нужны ticket и route. Эти слова часто встречаются в учебниках, потому что они помогают говорить о транспорте просто и 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столица помогает всей стране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работают государственные службы и принимаются решения, которые касаются всей страны. Это помогает людям понимать, где находятся главные центры управления и почему они важны.
</a:t>
            </a:r>
            <a:endParaRPr lang="en-US" sz="1055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capital city проходят большие праздники, концерты и спортивные мероприятия. Сюда приезжают люди из разных регионов, чтобы вместе отмечать важные даты и радоваться общим событиям.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культурой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часто показывает культуру страны через музеи, театры, памятники и улицы. По ней можно понять, чем страна гордится и что она хочет сохранить для будущих поколений.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видят столицу, им легче почувствовать, что они живут в одной стране. Главный город соединяет прошлое, настоящее и будущее, как крепкая нить между разными частями государства.
</a:t>
            </a:r>
            <a:endParaRPr lang="en-US" sz="10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199" y="2926525"/>
            <a:ext cx="2112246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5323" y="2926525"/>
            <a:ext cx="2112246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 старым улицам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любят столицы за старые улицы, красивые площади и здания с историей. Во время прогулки можно представить, как город жил много лет назад. Это похоже на путешествие в большую живую книгу.
</a:t>
            </a:r>
            <a:endParaRPr lang="en-US" sz="969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сувениры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почти на каждом шагу хочется сделать фото. Здесь легко купить сувениры, посмотреть на известные места и увезти домой маленькую память о поездке. Такой город точно не забудется после путешествия.
</a:t>
            </a:r>
            <a:endParaRPr lang="en-US" sz="991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в прошлое и настоящее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показывает страну сразу с двух сторон: старинные памятники рассказывают о прошлом, а современные здания — о сегодняшнем дне. Поэтому туристы часто приезжают сюда снова, чтобы увидеть что-то новое.
</a:t>
            </a:r>
            <a:endParaRPr lang="en-US" sz="88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туристы посещают столицы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столицу страны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 работы с картой и атласом на уроке английского языка.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стране есть один главный город, где сосредоточены важные учреждения. Это помогает быстро понять, почему столица отличается от других городов.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 страны всегда занимает особое место на карте и в жизни людей.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Словарное определение термина capital city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 — главное сердце страны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помогает стране быть заметной, удобной и дружной. В ней соединяются история, культура и повседневная жизнь, а новые английские слова становятся понятнее через знакомые города и их символы.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2026-05-30T09:41:58Z</dcterms:created>
  <dcterms:modified xsi:type="dcterms:W3CDTF">2026-05-30T09:41:58Z</dcterms:modified>
</cp:coreProperties>
</file>