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многообразия и происхождения культурных растений
</a:t>
            </a:r>
            <a:endParaRPr lang="en-US" sz="26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стали основой мирового сельского хозяйства и где искать их истоки?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культурных растений имеет значение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Немногие культуры кормят большую часть человечества, но их устойчивость зависит от диких родственников и локального разнообразия. Понимание центров происхождения помогает находить полезные гены и объясняет, почему ключевые растения возникли именно в определённых регионах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происхождения культурных растений по Н. И. Вавилову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примеров культур, связанных с каждым классическим центром. Это учебная схема, иллюстрирующая географию древнего земледелия.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богатые очаги совпадают с древними зонами одомашнивания и длительного отбора человеком.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центров происхождения Н. И. Вавилова; учебная обобщающая подборка культур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Вавилов связал происхождение культурных растений с районами наибольшего разнообразия их форм.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 И. Вавилов; исторические сведения о формулировке учения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endParaRPr lang="en-US" sz="3073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было сформулировано учение о географических центрах происхождения культурных растений.
</a:t>
            </a:r>
            <a:endParaRPr lang="en-US" sz="11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многообразия как природная лаборатория отбора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районе могут расти дикие предки, местные сорта и переходные формы. Такое соседство облегчает сравнение признаков и делает регион ценным источником наследственного разнообразия для селекции.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чаще встречаются признаки, повышающие выживание в засухе, холоде, солёной почве или при нападении вредителей. Эти свойства особенно важны для выведения устойчивых сортов.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земледелие усиливает отбор по урожайности, размеру плодов и удобству хранения. Поэтому центры многообразия одновременно отражают и природные условия, и историю человеческого отбора.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ландшафт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такого региона лучше всего видна в местах, где рядом существуют посевы, дикорастущие виды и традиционные сорта. Именно там сохраняется живая связь между природой и культурным растением.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9934" y="1406675"/>
            <a:ext cx="351888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культур и их ключевые центры происхождения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культуру, её предполагаемый центр происхождения, характерные признаки и значение для 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 дал культурам свои ценные признаки: от хлебной продуктивности до устойчивости и вкусовых качеств.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центрам происхождения культурных растений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культурная форма растения
</a:t>
            </a:r>
            <a:endParaRPr lang="en-US" sz="2528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одомашнивания и селекции культурных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Переднеазиатский центр происхождения
</a:t>
            </a:r>
            <a:endParaRPr lang="en-US" sz="283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Древнейшее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 относится к ранним очагам земледелия, где человек впервые стал систематически выращивать хлебные злаки и бобовые. Здесь особенно важны пшеница, ячмень, горох, чечевица и лён.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полумесяц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этом регионе возникли первые устойчивые земледельческие сообщества и оседлые поселения. Благоприятные речные долины и предгорья создавали условия для раннего хозяйственного развития.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засушливого климата, гор, плато и переходных природных зон способствовало накоплению множества местных форм. Это сделало регион важным источником генетического разнообразия для последующей селекции.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Китайский, Индийский и Индо-Малайский центры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4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центр связан с соей, просом, чаем и рядом плодовых культур, включая отдельные виды цитрусовых. Здесь особенно заметно сочетание земледелия и богатой традиции отбора полезных форм.
</a:t>
            </a:r>
            <a:endParaRPr lang="en-US" sz="1297" dirty="0"/>
          </a:p>
        </p:txBody>
      </p:sp>
      <p:sp>
        <p:nvSpPr>
          <p:cNvPr id="10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Индо-Малайский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Индо-Малайский центр известен бананом, пряностями и другими теплолюбивыми культурами. Муссонный климат ускорял отбор, а изолированные участки сохраняли разнообразие местных форм.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центр дал рис, огурец, баклажан и сахарный тростник, а также множество пряных растений. Для него характерны тёплые влажные условия и большое число локальных разновидностей.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культурных растений по центрам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наиболее известные учебные примеры культур, связанных с разными центрами происхождения. Диаграмма подчёркивает не только количество, но и историческую роль каждого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культурных форм зависит от истории земледелия и природных условий, а не только от числа перечисленных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классических центров происхождения Н. И. Вавилова; условное сравнение по приведённым примерам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террасы и древние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Анд земледелие веками велось на террасах, где люди приспосабливали посевы к высоте, холоду и бедным почвам. Здесь рядом встречаются культурные растения, дикие родичи и редкие формы клубней, заметно отличающиеся по размеру, цвету и устойчивости.
</a:t>
            </a:r>
            <a:endParaRPr lang="en-US" sz="128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в мире горных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Андах картофель приобрёл необычайное разнообразие: от раннеспелых форм до клубней, способных выдерживать перепады температуры и короткий вегетационный период. Такое богатство признаков стало результатом длительного отбора в условиях резкого климата и сложного рельефа.
</a:t>
            </a:r>
            <a:endParaRPr lang="en-US" sz="1223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томаты и паслёновые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 же регионе сохраняются дикие виды томата и родственные паслёновые растения. Они растут в естественных сообществах рядом с культурными посадками и дают селекционерам ценные признаки: устойчивость к болезням, приспособленность к высоте и разнообразие плодов.
</a:t>
            </a:r>
            <a:endParaRPr lang="en-US" sz="1208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Анды: родина картофеля и томата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7401" y="1531950"/>
            <a:ext cx="527209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Центральной и Южной Америки в мировое земледелие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 центрах происхождения культурных растений Н. И. Вавилова и современным ботаническим сводкам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этого региона стали основой питания, промышленности и мировой торговли. Таблица показывает, как локальные растения превратились в глобальные ресурсы.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центры дали миру не одну, а сразу несколько стратегически важных культур. Их распространение определило рацион питания, промышленность и сельское хозяйство многих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с особенно ценными культурами
</a:t>
            </a:r>
            <a:endParaRPr lang="en-US" sz="2769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Абиссинский центр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сформировались ценные формы кофе, сорго, твёрдой пшеницы и ячменя. Горный рельеф и природная мозаичность создали условия для сохранения множества локальных разновидностей.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центр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связан с капустой, свёклой, маслиной и листовыми овощами. Долгая история земледелия и мягкий климат способствовали отбору полезных форм для питания человека.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мозаика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высот, влажности и почвенного состава делают оба центра очень неоднородными. На небольших расстояниях здесь сменяются разные сообщества растений и условия отбора.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Многовековое взаимодействие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веками сохранял, пересевал и улучшал местные растения. Поэтому именно в этих районах накопились устойчивые сорта, важные для селекции и продовольственного разнообразия.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отдельных районах накапливается максимальное разнообразие
</a:t>
            </a:r>
            <a:endParaRPr lang="en-US" sz="197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природная неоднородность и длительный отбор человеком создают множество местных форм культурных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диких родственников для селекции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формы сохраняют признаки, которые трудно быстро получить в уже окультуренных сортах. Именно поэтому они остаются важнейшим источником наследственного материала для селекционеров.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дают признаки устойчивости и адаптации. Без диких родственников селекция теряет резерв для ответа на болезни, засуху и изменение условий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данных ботаники и селекции растений; актуально для современной работы с генетическими ресурсами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генофонда и работа генбанков
</a:t>
            </a:r>
            <a:endParaRPr lang="en-US" sz="2681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банки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них хранят высушенные семена и поддерживают их жизнеспособность при низкой температуре. Такой запас позволяет сохранять редкие формы на десятилетия и возвращать их в селекцию при необходимости.
</a:t>
            </a:r>
            <a:endParaRPr lang="en-US" sz="1214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Коллекционные питомники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коллекции особенно важны для культур, семена которых трудно долго хранить. В питомниках поддерживают растения, размножают образцы и наблюдают за сохранением ценных признаков.
</a:t>
            </a:r>
            <a:endParaRPr lang="en-US" sz="1267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сохранять редкие виды и показывают их разнообразие широкой аудитории. Для школьников это удобный способ увидеть, как выглядит генетическое богатство растений вживую.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необходимо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Монокультуры, урбанизация, загрязнение среды и изменение климата сокращают число местных сортов. Поэтому сохранение генофонда — это не только научная задача, но и защита будущего урожая.
</a:t>
            </a:r>
            <a:endParaRPr lang="en-US" sz="12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Маршруты, охватившие несколько континентов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Н. И. Вавилова проходили в Средиземноморье, Эфиопии, Афганистане, Средней Азии, на Памире и в Латинской Америке. Учёный искал не только культурные растения, но и их диких родственников, чтобы сопоставить ареалы и центры наибольшего разнообразия.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как научные свидетельства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собранный образец был важен: семена, гербарии и полевые записи позволяли сравнивать формы растений из разных районов. Эти материалы стали основой для карт происхождения культур и последующих исследований генетического разнообразия.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собранная в поле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сборы давали возможность увидеть растения в естественной среде, а не только в опытах и гербариях. Именно так становилось ясно, какие признаки связаны с климатом, рельефом и многовековым отбором человеком.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экспедиции Н. И. Вавилова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7455" y="1406675"/>
            <a:ext cx="4303840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классических центров происхождения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центров показывает, что природные условия, длительное земледелие и разнообразие форм тесно связаны между собой. Это помогает понять логику распределения культур по миру.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 сильнее всего связано с сочетанием контрастной среды и долгой истории земледелия. Чем сложнее условия, тем больше локальных форм удаётся сохранить и отобрать.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Н. И. Вавилова и последующие ботанико-географические обобщения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сегодня понимают происхождение культурных растений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точка, а сеть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рассматривает происхождение культурных растений как систему связанных центров, путей расселения и вторичных очагов. Это более точная модель, чем поиск единственной родины вида.
</a:t>
            </a:r>
            <a:endParaRPr lang="en-US" sz="122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уточняют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5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помогает восстановить древние маршруты обмена семенами и смешения местных форм. Благодаря этому уточняются реальные связи между регионами, людьми и растениями.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 ценность локальных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климата особенно важны местные разновидности, уже приспособленные к жаре, засухе или холоду. В них может сохраняться уникальный набор полезных адаптаций.
</a:t>
            </a:r>
            <a:endParaRPr lang="en-US" sz="114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движения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распространялись вместе с переселением народов и торговыми путями. Поэтому культурная форма часто складывалась не один раз, а в нескольких местах последовательно.
</a:t>
            </a:r>
            <a:endParaRPr lang="en-US" sz="1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культурных растений — это ресурс будущего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сохраняют генетическое разнообразие, без которого невозможны устойчивое земледелие и селекция. Наследие Вавилова помогает защищать растения и находить решения для продовольственной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2026-06-01T20:17:00Z</dcterms:created>
  <dcterms:modified xsi:type="dcterms:W3CDTF">2026-06-01T20:17:00Z</dcterms:modified>
</cp:coreProperties>
</file>