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пища: еда, которая помогает расти и учиться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сил, роста, хорошего настроения и внимательных уроков.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 — зачем она нужна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Ребенку нужны белки, жиры, углеводы, витамины, минералы и вода. Они помогают расти, бегать, думать и не уставать слишком быстро. Для второклассника это особенно важно в школе и на переменах.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с разными полезными продуктами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— овощи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зелень занимают большую часть тарелки. Они добавляют цвет, сочность и витамины, а еще помогают чувствовать легкость после еды и дольше оставаться бодрым.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крупы и хлеб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хлеб или макароны из твердых сортов пшеницы дают ровную энергию. Такая часть тарелки помогает спокойно учиться, играть на перемене и не думать о еде каждые пять минут.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белковая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яйцо, курица, творог или бобовые нужны для роста и силы. Эта часть тарелки помогает телу становиться крепче после активного дня, как маленькому строителю.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фруктов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делают обед или ужин ярче и вкуснее. Они добавляют витаминов и приятную сладость без лишнего сахара, поэтому тарелка получается не только полезной, но и веселой.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958" y="1242412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— яркие помощники здоровья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тыква и абрикосы часто бывают оранжевыми. Такой цвет подсказывает, что в продукте есть полезные вещества, которые поддерживают зрение и делают питание ярче.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помидоры и некоторые ягоды радуют красным цветом. Они содержат воду, клетчатку и витамины, а еще помогают сделать перекус вкусным без лишних сладостей.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Фиолетовые и синие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Сливы, черника, виноград и баклажаны добавляют необычные цвета. Чем больше разных оттенков на тарелке, тем больше шансов получить разные полезные вещества.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Желтый настрой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Груши, бананы, кукуруза и желтые овощи напоминают солнышко. Такие продукты часто содержат витамины и воду, поэтому помогают питаться вкусно и не скучно.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Зеленая свежесть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Огурцы, капуста, зелень и многие овощи зеленого цвета освежают тарелку. Они помогают организму получать клетчатку и делают обед более легким и разнообразным.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 и хлеб дают энергию для уроков и игр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Овсянка, гречка и рис помогают получать энергию постепенно. После такого завтрака или обеда силы не исчезают сразу, а остаются надолго, как будто батарейка заряжается спокойно.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Сытость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Цельнозерновой хлеб и макароны из твердых сортов пшеницы дольше перевариваются. Поэтому ребенок дольше не чувствует голод и может спокойно учиться, читать и играть.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Лучше, чем сладкая булочка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булочка или печенье быстро поднимают настроение, но ненадолго. Через короткое время голод возвращается, и хочется есть снова, даже если урок еще не закончился.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хлеб и другие зерновые продукты легко включить в обычный завтрак или обед. Они хорошо сочетаются с яйцом, сыром, овощами и фруктами.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— строитель для роста и силы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роста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пища нужна, чтобы ребенок рос и становился сильнее. Яйца, рыба, курица, творог и бобовые помогают организму строить новые клетки и развиваться без лишней спешки.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активных игр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бегают, прыгают и играют, мышцы устают. Белок помогает им восстанавливаться, поэтому после подвижного дня полезно есть продукты, в которых он есть.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нужен не только мышцам, но и защите организма. Он помогает поддерживать иммунитет, чтобы тело лучше справлялось с повседневными нагрузками и переменчивой погодой.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можно получить не только из мяса. Творог, йогурт, фасоль и чечевица тоже помогают сделать питание разнообразным и подходят для школьного меню.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рассказа о молочных продуктах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на завтрак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столе стоит стакан молока и миска творога. Такой завтрак помогает начать день спокойно и сытно, а кальций поддерживает крепкие кости и зубы. Если продукт не подходит, взрослые подскажут другие источники полезных веществ.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Кефир после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во дворе хочется чего-то простого и полезного. Кефир или йогурт хорошо подходят для перекуса, потому что в них есть белок и кальций. Они помогают телу получать нужные вещества без лишней сладости.
</a:t>
            </a:r>
            <a:endParaRPr lang="en-US" sz="13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семечки, рыба и растительные масла полезны, если добавлять их понемногу. Источник: учебный материал презентации по теме питания.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порция полезных жиров каждый день помогает мозгу и клеткам работать лучше.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полезный перекус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перекуса между приемами пищи: сначала питье, затем легкая еда, потом более сытный вариант.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самый простой и важный напиток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без усталости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крови, мозгу и всему телу работать ровно. Если ее не хватает, ребенок быстрее устает, хуже сосредотачивается и чувствует себя вялым.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после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подвижных игр, прогулок и в жаркую погоду пить особенно важно. Вода помогает восполнить то, что организм теряет, когда много двигается и потеет.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нехватки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во рту, головная боль и вялость часто появляются, когда жидкости мало. Это как тихая подсказка: организму пора сделать несколько глотков воды.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держать бутылку воды под рукой дома, в школе и на прогулке. Так пить становится просто, а полезная привычка быстро превращается в обычное дело.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сладости стоит есть не каждый день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вкус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Конфеты, печенье и газировка быстро радуют вкусом, потому что в них много сахара. Но этот заряд длится недолго, и вскоре снова хочется есть.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угощение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лучше оставлять для особых случаев, а не делать их привычной едой. Так легче сохранить здоровье и не путать десерт с настоящим обедом.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нагрузка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сладкое появляется часто, оно может вредить зубам и перебивать аппетит. Тогда обычная полезная еда кажется менее интересной, хотя именно она нужна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завтрак перед школой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или хлеб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хорошо подойдут каша, цельнозерновой хлеб или бутерброд с сыром. Такая еда дает спокойную энергию, чтобы не зевать на первом уроке и не мечтать о перемене.
</a:t>
            </a:r>
            <a:endParaRPr lang="en-US" sz="116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для сытости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Яйцо, творог или йогурт помогают дольше не чувствовать голод. Белковая часть завтрака делает утро более ровным, а настроение — спокойным и собранным.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для свежести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банан или другие фрукты добавляют вкуса и пользы. Они помогают сделать завтрак ярче и легче, а еще подходят даже тем, кто ест совсем немного.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завтракать спокойно, организм успевает проснуться и включиться в работу. Тогда на уроках легче слушать учителя, помнить задания и не отвлекаться на урчание в животе.
</a:t>
            </a:r>
            <a:endParaRPr lang="en-US" sz="11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00" y="1025874"/>
            <a:ext cx="2247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50" y="1025874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450" y="2378175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6349" y="2378175"/>
            <a:ext cx="1926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500" y="3730475"/>
            <a:ext cx="2247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удобно положить в школьный ланчбокс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или банан удобно взять с собой: они не крошатся и быстро съедаются на перемене. Это простой перекус, который помогает дождаться следующего приема пищи.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огурец или кусочки сладкого перца хорошо подходят для ланчбокса. Они свежие, хрустящие и не требуют сложной подготовки, если их заранее помыли и нарезали взрослые.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Сытный бутерброд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Бутерброд с сыром или курицей дает больше сытости, чем сладкий батончик. Лучше выбирать хлеб, который не сильно крошится, чтобы рюкзак не стал похож на хлебный сугроб.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нужна почти всегда, особенно после уроков и игр. Она помогает утолить жажду без лишнего сахара и делает перекус более полезным.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— редко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и батончики лучше оставить для редкого угощения. Если они лежат в ланчбоксе каждый день, полезный перекус быстро превращается в сплошной десерт.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выбор в столовой и дома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Сытное первое блюдо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 помогает мягко согреться и насыщает без лишней тяжести. Он хорошо подходит и дома, и в школьной столовой, особенно если в нем есть овощи и крупа.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Гарнир и овощи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картофель или овощной салат делают обед более полноценным. Такие блюда дают энергию, а разноцветные овощи добавляют вкуса, свежести и полезных веществ.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блюдо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Котлета из мяса или рыбы, яйцо или бобовые помогают организму расти и становиться сильнее. Это как строительный материал для тела после активного дня.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Напиток без лишнего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воду, компот без лишнего сахара или несладкий чай. Сладкий напиток не нужен, если еда и так уже вкусная и сытная.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упаковку еды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название, затем состав и срок годности: так проще понять, что лежит внутри коробки.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вредно есть на бегу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сытости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ест слишком быстро, он не успевает заметить, что уже наелся. Из-за этого легко взять лишнюю порцию и почувствовать тяжесть вместо бодрости.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жевание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еда лучше пережевывается, а это помогает не давиться и не торопиться. Спокойный обед проходит безопаснее и приятнее, чем перекус между делом.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только еде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смотреть в экран и не бегать одновременно, можно лучше почувствовать вкус пищи. Тогда обед становится полезной паузой, а не быстрым перерывом на ходу.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может быть вкусной и красивой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тарелка после духовки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Запеченные яблоки пахнут почти как праздник, а сверху их можно украсить корицей или йогуртом. Рядом отлично смотрятся несколько ягод, и обычный перекус сразу превращается в маленькое угощение.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которые хочется взять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Морковные и огуречные палочки похожи на хрустящие карандаши для здоровья. Их удобно макать в соус, а на тарелке они выглядят так весело, что даже самый серьезный ученик заинтересуется.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с цветными островками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с ягодами или йогурт с фруктами напоминают веселую картинку. Красные, желтые и синие кусочки делают блюдо нарядным, а еще показывают, что полезное может быть не только полезным, но и красивым.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каждый день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примерно в одно и то же время, организм не путается и работает спокойнее. Тогда меньше хочется перекусывать чем попало и легче дождаться следующего приема пищи.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перед едой важно, потому что так в рот не попадают лишние микробы. Это простая привычка, которая помогает желудку и всему организму оставаться в порядке.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высыпается, он лучше думает, быстрее запоминает и не так сильно тянется к сладкому. Уставшему организму труднее выбрать полезную еду и остановиться вовремя.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прогулки и спорт помогают телу использовать пищу для силы и роста. После движения даже обычный обед кажется особенно вкусным, потому что организм поработал как надо.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к большому здоровью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1560225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одного простого действия: добавь фрукт к дневному перекусу. Это легкий способ сделать питание ярче, вкуснее и полезнее без больших перемен.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77055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в рюкзак бутылку воды и пей понемногу после уроков и прогулок. Так легче не уставать и не путать жажду с голодом.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8291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кашу или другой полезный завтрак хотя бы чаще, чем раньше. Утреннее блюдо помогает мозгу проснуться и делает начало дня спокойнее.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9529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добавляй овощи к обеду и повторяй полезные выборы снова и снова. Маленькие шаги складываются в большую заботу о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пища делает день сильнее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тарелке есть полезные продукты, а в бутылке — вода, легче расти, учиться и играть. Маленькие хорошие привычки каждый день делают здоровье крепче и настроение бодрее.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2026-05-25T21:09:24Z</dcterms:created>
  <dcterms:modified xsi:type="dcterms:W3CDTF">2026-05-25T21:09:24Z</dcterms:modified>
</cp:coreProperties>
</file>