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часть слова, которая помогает ему дружить с другими словами.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— изменяемая часть слова. Оно не входит в основу, но меняется вместе с формой слова и помогает понять его связь с другими словами.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это слово — окончание?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311265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4256" y="3154675"/>
            <a:ext cx="169650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слову нужно окончание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словам соединяться в предложение так, чтобы они звучали понятно и не ссорились между собой.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слова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окончанию видно, о ком или о чём говорится, а также в какой форме стоит слово сейчас.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форму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подсказывает, речь идёт об одном предмете или о нескольких, и делает мысль точнее.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Уточняет число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окончания многие сочетания звучали бы странно: у кота, к коту, о коте — и всё сразу понятно.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Подсказывает падеж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окончание в слове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ним могут быть другие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окончанием могут стоять корень, суффикс и приставка. В слове лесом окончание -ом стоит в конце, а в слове школа окончание -а показывает форму.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стоит в конце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обычно находится в самом конце слова. Именно оно меняется, когда слово переходит в другую форму. Поэтому его удобно искать последним.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признак помогает быстро понять, можно ли искать окончание в слове. Если форма не меняется, окончания как отдельной части слова нет.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изменяемых слов окончание есть и оно меняется: дом — дома — дому. Слово остаётся тем же, а его форма меняется, как одежда по погоде.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неизменяемых слов окончание не выделяется: пальто, кофе, метро. Эти слова не изменяются по падежам и числам, поэтому выглядят одинаково в речи.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Изменяемые и неизменяемые слова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окончание в слове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подбираем формы слова, потом сравниваем их и отмечаем изменяемую часть в конце.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бывает у слов вроде дом, стол и кот. Форма меняется, а написанного окончания не видно — настоящий языковой фокус.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 в конце слова нет, но окончание всё равно существует.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 слов в русском языке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956" y="1501300"/>
            <a:ext cx="113100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306" y="3387483"/>
            <a:ext cx="218400" cy="1941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и число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единственном числе окончание помогает понять, что назван один предмет: книга, лист, окно. Мы сразу не путаемся и не считаем лишнего.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предметов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форма слова меняется: книги, листья, окна. Окончание подсказывает, что предметов стало больше, и это видно почти сразу.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950900" y="3281400"/>
            <a:ext cx="777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речь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07365" y="3802400"/>
            <a:ext cx="83235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окончанию слушатель или читатель быстро понимает смысл. Речь становится точной, а предложения — аккуратными и удобными для чтения.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и падеж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школы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показывает, что слово стоит в нужной форме и связано со значением принадлежности или места. Так речь становится точной.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окончание помогает понять направление. Слово отвечает на вопрос и показывает, куда направлено действие.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школе, о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меняется и в других падежах. Оно подсказывает, где что-то происходит, или о чём идёт речь.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существительных окончание помогает заметить род слова. Например, стол чаще относится к мужскому роду, и это видно в его формах.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книга и море показывают другие окончания и обычно относятся к женскому и среднему роду. Форма слова подсказывает это без долгих догадок.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рода помогает правильно согласовывать слова в предложении. Тогда речь звучит грамотно, а предложения собираются как аккуратный конструктор.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и род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одно окончание меняет описание предмета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мяч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лежит мяч, и он красный. Слово «мяч» мужского рода, поэтому прилагательное получает окончание -ый: красный мяч. Так признак предмета сразу звучит так же точно, как сам предмет выглядит.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лента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лежит лента, и она тоже красная. Теперь существительное женского рода, поэтому прилагательное меняет окончание на -ая: красная лента. Окончание помогает слову подстроиться и не спорить с соседями по предложению.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Красное яблоко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вот яблоко — оно среднего рода, и прилагательное выбирает окончание -ое: красное яблоко. Один и тот же признак остаётся, а форма слова меняется. Именно поэтому все три картинки легко узнать без подсказки.
</a:t>
            </a:r>
            <a:endParaRPr lang="en-US" sz="10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подстраиваются друг под друга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окончания помогают существительному, прилагательному и глаголу соединяться в одном 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найти окончание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окончание путают с суффиксом или частью корня. Тогда слово разбирают неверно, потому что берут не ту изменяемую часть, а работающего помощника в конце не замечают.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— не увидеть нулевое окончание. Букв в конце нет, но форма слова меняется, значит окончание всё равно есть. Оно просто не записано буквами.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бывает, что ученик смотрит только на одно слово и не сравнивает его с другими формами. Без проверки легко пропустить изменяемую часть и сделать поспешный вывод.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способ — подобрать несколько форм и сравнить их. Тогда сразу видно, какая часть остаётся общей, а какая меняется в конце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37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27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окончание по шагам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241650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Сравни части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общую часть во всех формах. Она остаётся одинаковой, а конец слова становится разным.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Подбери формы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 слово и придумай несколько его форм: лес, леса, лесу. Так удобнее увидеть, что именно меняется.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589200" y="28878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Назови 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 изменяемую часть и проверь, нет ли нулевого окончания. После этого можно уверенно назвать основу и окончание.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похожи по корню, но у каждого своё значение. Лесок — это маленький лес, а лесник — человек, который следит за лесом. Здесь меняется смысл, поэтому перед нами родственные слова, а не формы одного слова.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лесок, лесник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здесь смысл слова остаётся тем же, но меняется его форма. Мы говорим о лесе в разных случаях: лес, леса, лесу. Слово как будто переодевается, а корень остаётся на месте и узнаётся сразу.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леса, лесу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 ли слова или это разные формы?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окончание помогает написать слово так, чтобы его сразу поняли. Если форма выбрана верно, предложение звучит аккуратно, без смешных и странных ошибок, которые отвлекают читателя.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подсказывает связь слов в предложении. Благодаря ему мы видим, кто действует, о чём говорят и как слова дружат между собой, не толкаясь локтями.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умеет выбирать нужное окончание, писать становится легче. Меньше ошибок в тетради, больше уверенности на уроке, а предложения выходят точными и красивыми.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окончание важно для грамотного письма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разобрать слово по частям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подходит для слов из учебника, упражнений и обычной школьной тетради.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1126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любопытных фактов об окончаниях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Окончение помогает словам становиться на свои места в предложении. Благодаря ему речь не рассыпается, а складывается, как аккуратный пазл.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собирает слова в порядок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слов окончание не записывается буквами, хотя по смыслу оно есть. Такое окончание называют нулевым, и оно работает тихо, но очень полезно.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его не видно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окончание состоит всего из одной буквы. Но даже такая маленькая часть слова успевает показать нужную форму и не теряется в тексте.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бывают совсем короткими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окончания живут каждый день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тетрадях и учебниках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окончания встречаются почти в каждом упражнении. Когда дети читают слова, подчёркивают их части и изменяют формы, окончание помогает заметить, как слово меняется и почему это важно для правильного ответа.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стихах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стихах окончания делают речь плавной и красивой. Они помогают строкам звучать ритмично, а словам — словно шагать в ногу. Поэтому текст легче читать вслух и приятно слушать.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— маленький помощник слова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незаметно делает большую работу: помогает словам связываться, показывает их форму и делает речь понятной. Если научиться находить его, разбор слов станет проще и точнее.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2026-05-22T00:24:19Z</dcterms:created>
  <dcterms:modified xsi:type="dcterms:W3CDTF">2026-05-22T00:24:19Z</dcterms:modified>
</cp:coreProperties>
</file>