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 весне, лете, осени и зиме по-немецки.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Jahreszeiten: четыре сезона и их названия по-немецки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 Jahreszeiten на немецком языке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времён года помогает быстро запомнить первые немецкие слова о погоде, природе и жизни вокруг нас. Она понятна по картинкам, связана с личным опытом и часто встречается в стихах, песенках и коротких диалогах.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912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17119" y="3188538"/>
            <a:ext cx="374588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33344" y="1686040"/>
            <a:ext cx="374588" cy="428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сезона на немецком языке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Frühling — это время, когда природа просыпается. Появляются первые цветы, становится теплее, а на деревьях заметна свежая зелень.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Frühling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Herbst — пора ярких листьев, ветра и урожая. Природа словно раскрашивает парк в жёлтые, красные и оранжевые цвета.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Herbst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Winter приносит снег, мороз и короткие дни. Это сезон тёплой одежды, санок и тихих деревьев без листьев.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Winter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Sommer связан с солнцем, теплом и долгими днями. В это время дети гуляют дольше, а вокруг особенно много света и зелени.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Sommer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Frühling: весна приходит в природу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весной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тает снег, бегут ручьи и распускаются первые цветы. Всё вокруг выглядит свежо, как будто природа только что проснулась и потянулась после долгого сна.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пригодятся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этой темы хорошо подходят слова die Blume, die Sonne, der Regen и grün. Они легко соединяются с картинкой и помогают описать весну простыми фразами.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warm, schön, blühen и wachsen помогают рассказать о весне коротко и понятно. Их удобно повторять вслух, как маленькую языковую разминку.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Es ist Frühling. показывает, как назвать время года по-немецки. Она очень короткая, поэтому её легко прочитать, понять и запомнить.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слова и простые фразы по-немецки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Die Blumen blühen. и Die Sonne scheint. уже рассказывают о том, что происходит вокруг. Так ребёнок учится не только словам, но и первым действиям в немецком языке.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Sommer: лето, солнце и длинные дни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по-немецки называется der Sommer. Это время самых длинных дней, яркого света и тёплой погоды. Детям легко запомнить его через знакомые образы: солнце, небо, мороженое и купание.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 для лета: heiß, das Eis, der Himmel и baden. Они хорошо подходят для описания прогулок, отдыха и летних радостей, которые обычно всем нравятся без лишних объяснений.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часто говорят warm, heiß и sonnig. Эти слова помогают описать ясный и очень тёплый день, когда солнце будто старается работать без перерыва.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небо бывает bewölkt, то есть облачным. Тогда погода уже не такая жаркая, но лето всё равно остаётся летом, а не внезапной осенью.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погода и слова для описания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коротких ответов подойдут фразы Es ist heiß., Die Sonne scheint. и Es regnet. Они помогают строить первые предложения и не теряться на уроке.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начинается дождь, используют слово der Regen. Для сильной непогоды подходит das Gewitter — гроза, которая звучит громко и немного пугает.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Herbst: осень и золотые листья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750" y="2001176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осень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листья становятся жёлтыми, красными и оранжевыми. В парке слышно шуршание, а воздух становится прохладнее, будто кто-то незаметно убавил летнее тепло.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376750" y="3452400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помогут описать сезон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запомнить слова das Blatt, der Wind, gelb, rot и orange. Они помогают описать осень ярко и просто, почти как раскрасить картинку словами.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изменения в природе и в жизни людей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174050" y="790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становятся короче, а воздух — прохладнее. Природа постепенно меняет цвет, и летнее настроение уступает место осеннему.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174050" y="496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осени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174050" y="4260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улетают, а люди достают более тёплые вещи. Осень тихо подводит природу к зиме.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174050" y="3965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холодам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174050" y="3103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собирают яблоки, тыквы и другие плоды. Здесь подходит глагол ernten, потому что осень — время сбора урожая.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174050" y="2809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174050" y="1947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сбрасывают листья, и земля покрывается ярким ковром. В немецком языке это удобно связывать со словом das Blatt.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174050" y="1652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готовится к зиме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изменение погоды влияет на растения, животных и повседневную жизнь.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Winter: зима, снег и мороз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по-немецки — der Winter. Это время снега, льда, коротких дней и тёплой одежды, когда слова звучат чётко и легко запоминаются.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знать: der Schnee, kalt, die Mütze, der Handschuh, rutschen. Для картинки подойдут сугробы, снежинки, санки и деревья без листьев.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переживают зиму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зимой спят, например der Igel и der Bär. Это помогает им пережить холод и не тратить силы, когда еды становится меньше.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темы полезны слова: schlafen, suchen, fressen, warm. Зимой птицам ставят кормушки, поэтому урок ещё учит заботиться о природе и живых существах.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звери ищут корм под снегом, а у многих вырастает более густая шерсть. Такие изменения хорошо показывают, как природа помогает животным сохранять тепло.
</a:t>
            </a:r>
            <a:endParaRPr lang="en-US" sz="1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и месяцы: когда начинаются сезоны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1538100" y="4039500"/>
            <a:ext cx="21342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начинается в марте и продолжается через апрель до мая. В это время природа просыпается, а дни становятся светлее и теплее.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538100" y="3508950"/>
            <a:ext cx="21342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— März, April, Mai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2849325" y="2134504"/>
            <a:ext cx="21342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идут июнь, июль и август. Это самый тёплый сезон, когда много солнца, длинные дни и любимые каникулы.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849325" y="1603954"/>
            <a:ext cx="21342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— Juni, Juli, August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395600" y="4039500"/>
            <a:ext cx="21342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приходит в сентябре, затем идут октябрь и ноябрь. Листья желтеют, погода становится прохладнее, а в школе начинается новый ритм.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395600" y="3508950"/>
            <a:ext cx="21342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— September, Oktober, November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5706825" y="2134504"/>
            <a:ext cx="21342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Зиму составляют декабрь, январь и февраль. В это время часто бывает снег, мороз и особенно заметны тёплая одежда и короткие дни.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706825" y="1603954"/>
            <a:ext cx="21342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— Dezember, Januar, Februar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332"/>
            <a:ext cx="2005200" cy="15959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9600" y="1328332"/>
            <a:ext cx="2005200" cy="15959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39050" y="1328332"/>
            <a:ext cx="2005200" cy="15959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78500" y="1328332"/>
            <a:ext cx="2005200" cy="1595936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занятия в разные времена года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486150" y="3698175"/>
            <a:ext cx="17529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дети надевают более лёгкую одежду и чаще выходят гулять во двор или в парк. Куртка ещё нужна, но уже не такая тёплая. На улице можно искать первые цветы и слушать птиц.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486150" y="3080925"/>
            <a:ext cx="17529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Весна: лёгкий шарф и прогулка после уроков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2625750" y="3698175"/>
            <a:ext cx="17529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одежда становится совсем лёгкой, потому что на улице тепло и солнечно. Ребята бегают, катаются на велосипеде и играют до самого вечера. В жаркий день особенно хочется воды и тени.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2625750" y="3080925"/>
            <a:ext cx="17529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Лето: футболка, солнце и игра у воды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765350" y="3698175"/>
            <a:ext cx="17529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в рюкзаке часто лежит зонт, а на ногах появляются сапоги. Погода любит сюрпризы: утром сухо, а потом вдруг дождь. На дорожках шуршат листья, и прогулка становится похожей на маленькое приключение.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4765350" y="3080925"/>
            <a:ext cx="17529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Осень: сапоги, зонт и сухие листья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6904950" y="3698175"/>
            <a:ext cx="17529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без шапки и шарфа на улицу лучше не выходить. Варежки, тёплая куртка и удобные ботинки помогают играть в снегу и не мёрзнуть. Даже короткая прогулка превращается в весёлое зимнее дело.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6904950" y="3080925"/>
            <a:ext cx="17529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Зима: шапка, шарф и снежные варежки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4669" y="3188538"/>
            <a:ext cx="374588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0363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3344" y="1686040"/>
            <a:ext cx="374588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любимые занятия в течение года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особенно заметны праздники, огоньки и семейные встречи. Ребята играют в снегу, лепят снеговиков и ждут уютных зимних дней с горячим чаем.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и Weihnachten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начинаются поездки, игры на свежем воздухе и долгие прогулки. В это время дни длинные, а у детей появляется больше свободного времени и весёлых планов.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каникулы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в школе снова начинается работа, а природа дарит урожай. Яблоки, тыквы и корзины с дарами напоминают, что год движется дальше.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урожай и новый учебный ритм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хочется больше гулять, наблюдать первые цветы и радоваться тёплому солнцу. После долгой зимы даже обычная лужа кажется почти чудом.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открытия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одним и тем же местом в разные сезоны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школьный двор или сад меняется быстрее всего: появляются зелёные ростки, первые цветы и влажная земля. Всё выглядит свежим, как будто место только что проснулось.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двор выглядит совсем иначе: снег, голые ветки и тихий воздух. Даже знакомая скамейка кажется новой, потому что всё вокруг становится белым и спокойным.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заметны жёлтые и красные листья, а после дождя появляются лужи. Такое место легко узнать по шороху под ногами и прохладному ветру, который уже напоминает о зиме.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тот же двор становится густо зелёным и очень тёплым. Деревья дают тень, а трава и кусты выглядят пышными и яркими, словно природа надела праздничный костюм.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332"/>
            <a:ext cx="2005200" cy="15959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78800" y="1328332"/>
            <a:ext cx="2005200" cy="15959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9250" y="1328332"/>
            <a:ext cx="2005200" cy="15959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99700" y="1328332"/>
            <a:ext cx="2005200" cy="159593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сравнения четырёх сезонов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486150" y="3698175"/>
            <a:ext cx="17544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как будто нажимает кнопку «просыпайся!». Почки раскрываются, появляются цветы, и даже птицы поют громче. Всё начинает двигаться, расти и радоваться новому дню.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496350" y="2952750"/>
            <a:ext cx="17544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Frühling — будильник для природы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904800" y="3698175"/>
            <a:ext cx="17544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похожа на спокойную комнату, где всё приглушено и очень тихо. Снег закрывает землю, деревья стоят спокойно, а воздух становится свежим и морозным, как в сказке.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915000" y="2952750"/>
            <a:ext cx="17544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Winter — белая тихая комната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765250" y="3698175"/>
            <a:ext cx="17544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будто берёт кисти и раскрашивает деревья в жёлтый, красный и оранжевый цвета. Листья становятся нарядными, а парк напоминает большую открытку, сделанную самой природой.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4775450" y="2952750"/>
            <a:ext cx="17544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Herbst — художник с яркой палитрой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2625700" y="3698175"/>
            <a:ext cx="17544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похоже на тёплое одеяло, которое накрыло землю светом. Повсюду зелень, тепло и длинные дни. Кажется, что солнце решило остаться надолго и не спешит уходить.
</a:t>
            </a:r>
            <a:endParaRPr lang="en-US" sz="1000" dirty="0"/>
          </a:p>
        </p:txBody>
      </p:sp>
      <p:sp>
        <p:nvSpPr>
          <p:cNvPr id="20" name="Text 9"/>
          <p:cNvSpPr txBox="1"/>
          <p:nvPr/>
        </p:nvSpPr>
        <p:spPr>
          <a:xfrm>
            <a:off x="2635900" y="2952750"/>
            <a:ext cx="17544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Sommer — солнце под большим одеялом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сезон по признакам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на что сначала смотрят: на температуру, потом на длину дня, затем на растения и животных.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читать простые тексты и уверенно узнавать знакомые названия в учебнике. Когда слово связано с картинкой, запоминать его становится намного легче.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учит называть погоду, одежду и признаки природы короткими фразами. Это хороший шаг к первым предложениям, которые можно сказать вслух без страха и долгих пауз.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ученику 3 класса знать времена года по-немецки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Frühling, Sommer, Herbst и Winter часто встречаются в стихах, песенках и заданиях. Поэтому тема полезна и интересна, а немецкий язык начинает звучать знакомо и дружелюбно.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 развивают наблюдательность: ребёнок замечает, что меняется в небе, на деревьях и во дворе. Заодно тренируются память и умение сравнивать.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847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6200" y="1761600"/>
            <a:ext cx="4360500" cy="127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сезона складываются в понятный круг года: Frühling, Sommer, Herbst и Winter. Если знать их признаки, слова о природе, одежде и погоде запоминаются быстро и с удовольствием.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76200" y="3245425"/>
            <a:ext cx="43605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Jahreszeiten: четыре сезона, которые легко запомнить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2026-05-25T03:26:32Z</dcterms:created>
  <dcterms:modified xsi:type="dcterms:W3CDTF">2026-05-25T03:26:32Z</dcterms:modified>
</cp:coreProperties>
</file>