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your dreams and ambitions? Dreams and ambitions in a teenager’s life
</a:t>
            </a:r>
            <a:endParaRPr lang="en-US" sz="1919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Мечты, цели и планы на будущее помогают понять себя и выбрать свой путь.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dreams and ambitions matter for English and life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topic builds useful English for talking about plans, feelings, and goals. It also helps teenagers think about interests, future choices, and the first steps toward a profession they may want later.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740" y="2440696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434" y="2416036"/>
            <a:ext cx="268200" cy="26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 and ambition: two related but different ideas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1394672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dream is a desired picture of the future: a trip, a profession, an achievement, or a life goal. It inspires a teenager and gives meaning to everyday effort.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838666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Ambition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Ambition is the strong inner drive to improve, achieve results, and reach a higher level. It helps a person work steadily, try again after mistakes, and keep growing.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of dreams in teenage life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profession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teenagers dream about becoming a doctor, designer, programmer, translator, teacher, musician, or athlete. Such dreams often reflect school subjects, personal talent, and what feels exciting and meaningful.
</a:t>
            </a:r>
            <a:endParaRPr lang="en-US" sz="697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and discovery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students imagine visiting new countries, meeting different people, and seeing the world. Travel dreams often connect with curiosity, language learning, and a wish to become more independent.
</a:t>
            </a:r>
            <a:endParaRPr lang="en-US" sz="697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 at school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many teenagers, success means better grades, stronger knowledge, or winning a school competition. These dreams are practical because they are linked to daily learning and steady effort.
</a:t>
            </a:r>
            <a:endParaRPr lang="en-US" sz="697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Creative goals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students want to write stories, draw comics, make videos, play music, or start a small project. Creative dreams help teenagers express ideas and discover what they enjoy most.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others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dream can also be about useful work, such as helping animals, supporting younger children, or doing something good for the community. This kind of goal builds responsibility and empathy.
</a:t>
            </a:r>
            <a:endParaRPr lang="en-US" sz="7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like become a doctor, visit another country, create a game, or help animals show how personal dreams can differ.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dream categories for school students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and self-development are the largest categories, while creativity, travel, and helping others remain important motives.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тематического анализа школьных примеров; данные условные, без статистической выборки.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ambition is important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Keeps effort steady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Ambition helps a teenager continue working even when progress is slow. It supports regular practice, patience, and the habit of finishing what was started instead of stopping too early.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Builds confidence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person wants to grow, they are more likely to try new tasks and believe in their abilities. This confidence becomes stronger after each small success and useful experience.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self-discipline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Ambition makes it easier to follow a schedule, respect deadlines, and keep promises to oneself. These habits are important in school, where many goals need repeated effort over time.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Helps in different areas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lessons, sport, music, contests, and projects, ambition pushes students to improve skills and do better than before. It turns talent into real progress through practice.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Protects motivation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Without ambition, a difficult goal can feel too far away. Ambition gives energy when results are not immediate and helps a student continue even after a mistake or a tired day.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dream becomes more realistic when it turns into a clear goal and a small first action.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Dreams, goals and actions: from wish to result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Specific goals and short daily actions make a dream easier to start, track, and develop step by step.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темы «My Future» и повседневной школьной практики.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dream turns into a plan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Step-by-step model for turning a wish into regular action and progress.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493" y="204339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2385" y="2007275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3432" y="2007275"/>
            <a:ext cx="3912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a teenager move toward a dream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interest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student truly likes the activity, it is easier to stay engaged and practice regularly. Interest gives energy and makes effort feel more meaningful, even during busy school weeks.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from adults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Parents, teachers, and coaches can explain steps, encourage progress, and help in difficult moments. Their support often lowers stress and makes long-term goals feel more realistic and safer.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schedule helps a teenager fit practice, homework, and rest into one day. Routine protects time for important tasks and reduces the chance of forgetting what needs to be done.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Visible goals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list of goals, a calendar, or a notebook of achievements makes progress easier to see. Clear records help a student notice small improvements and stay motivated from week to week.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progress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useful to compare yourself with your own past result, not with other people. This habit shows real growth, strengthens confidence, and helps a teenager stay focused on improvement.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Difficulties on the way to goals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of mistakes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teenagers stop because they worry about doing something wrong. But mistakes are useful signals: they show what to change, what to practise more, and how to move forward.
</a:t>
            </a:r>
            <a:endParaRPr lang="en-US" sz="694" dirty="0"/>
          </a:p>
        </p:txBody>
      </p:sp>
      <p:sp>
        <p:nvSpPr>
          <p:cNvPr id="13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enough time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School, homework, and family tasks can make a goal feel hard to fit into the day. A simple plan with short steps helps a student use time more wisely.
</a:t>
            </a:r>
            <a:endParaRPr lang="en-US" sz="707" dirty="0"/>
          </a:p>
        </p:txBody>
      </p:sp>
      <p:sp>
        <p:nvSpPr>
          <p:cNvPr id="14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Tiredness and low energy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a long school day, it is normal to feel exhausted. Rest is important, but a goal should not disappear because of one difficult day or temporary tiredness.
</a:t>
            </a:r>
            <a:endParaRPr lang="en-US" sz="707" dirty="0"/>
          </a:p>
        </p:txBody>
      </p:sp>
      <p:sp>
        <p:nvSpPr>
          <p:cNvPr id="15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many distractions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Phones, games, and social media can easily take attention away from important work. Limiting distractions for a short time makes it easier to focus and finish a task.
</a:t>
            </a:r>
            <a:endParaRPr lang="en-US" sz="707" dirty="0"/>
          </a:p>
        </p:txBody>
      </p:sp>
      <p:sp>
        <p:nvSpPr>
          <p:cNvPr id="16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Self-doubt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a student thinks, «I cannot do this.» Support from family, teachers, and friends can change that feeling and remind them that progress begins with one small step.
</a:t>
            </a:r>
            <a:endParaRPr lang="en-US" sz="7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не способности, а повседневные привычки и неорганизованность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most often stops teenagers from working toward a dream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план и поддержка, многие препятствия становятся управляемыми, а не непреодолимыми.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интерпретация темы урока; условная визуализация факторов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Ambition and character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импульс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Амбиция начинается с желания стать лучше и попробовать себя в новом деле. Она добавляет внутреннюю энергию и помогает увидеть цель не как мечту, а как направление развития.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трудом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важны регулярность и ответственность. Человек учится не бросать начатое после первой ошибки, а продолжать работу и замечать собственный прогресс.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ждать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двигаться к результату без лишнего напряжения. Достижение серьезной цели требует времени, поэтому важно спокойно принимать медленный рост навыков.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амбиции сочетают высокие ожидания и реальные возможности. Такой баланс делает человека устойчивым, уверенным и готовым к следующим задачам.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dreams of different teenagers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мечта связана с учебой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мечтает получить отличную оценку по сложному предмету и чувствует радость от каждого удачного ответа. Для него важны старание, внимание на уроках и небольшие ежедневные шаги, которые постепенно превращают трудную тему в понятную.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мечта рождается из 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школьница любит рисовать и хочет научиться создавать комиксы. Она делает наброски после уроков, пробует новые идеи и собирает свои работы в отдельную папку, чтобы видеть, как растет ее стиль и уверенность.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мечта помогает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подросток мечтает помогать животным и уже интересуется волонтерством. Он понимает, что даже маленькое дело имеет значение: можно поддержать приют, собрать корм или рассказать друзьям о добром проекте.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дает направление, а цель делает путь конкретным и проверяемым.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tell a dream from a goal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отвечает на вопрос «чего я хочу?», а цель — «что именно я сделаю и как узнаю, что достиг результата?».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урока по теме dreams and goals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Reality check: how realistic is a dream?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последовательность: от желания к первому 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Mistakes and failures are part of learning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пробел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ответ, плохая оценка или неудачная попытка не означают, что человек слабый. Они показывают, что именно нужно повторить, уточнить или потренировать еще раз.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меняет стратегию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получилось, полезно посмотреть на причину и изменить подход. Тогда следующий шаг становится точнее, а работа — более осознанной и спокойной.
</a:t>
            </a:r>
            <a:endParaRPr lang="en-US" sz="102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важнее разочарования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проигрыша или ошибки остается полезный опыт. Он помогает лучше готовиться, внимательнее действовать и не повторять прежние промахи в похожей ситуации.
</a:t>
            </a:r>
            <a:endParaRPr lang="en-US" sz="1001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 отменяет цель и не закрывает путь вперед. Если после нее человек делает новую попытку, он уже учится и становится ближе к результату.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supports our dreams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часто первыми замечают интерес ребенка и помогают ему не потерять веру в себя. Они напоминают о цели, создают спокойную атмосферу дома и поддерживают, когда учеба или тренировки становятся труднее.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направляет и 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увидеть, с чего начать и как двигаться дальше без лишней тревоги. Он может подсказать полезный шаг, объяснить ошибку и показать, что даже сложная задача решается постепенно.
</a:t>
            </a:r>
            <a:endParaRPr lang="en-US" sz="82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помогают не сдаться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одноклассники делают путь к мечте более легким и живым. Они могут потренироваться вместе, выслушать, напомнить о планах и поддержать в момент, когда хочется все отложить.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укрепляет следующий: маленькие действия накапливаются и становятся заметны к концу года.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Steps toward a dream during one school year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важнее скорости: регулярная работа превращает общий замысел в ощутимый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последовательных шагов по теме goals and progress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Dreams that help other people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28153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хотят лечить людей или помогать в медицинской сфере. Такая мечта связана с ответственностью, вниманием к другим и желанием приносить реальную пользу каждый день.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3653979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и вдохновлять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мечты стать учителем, наставником или помощником младших детей. В них важны терпение, доброжелательность и умение объяснять так, чтобы другому человеку стало понятно и спокойно.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6483824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школьников мечтает защищать животных, ухаживать за парками или участвовать в экологических проектах. Эти цели учат замечать, что забота о мире начинается с маленьких поступков.
</a:t>
            </a:r>
            <a:endParaRPr lang="en-US" sz="934" dirty="0"/>
          </a:p>
        </p:txBody>
      </p:sp>
      <p:sp>
        <p:nvSpPr>
          <p:cNvPr id="13" name="Text 5"/>
          <p:cNvSpPr txBox="1"/>
          <p:nvPr/>
        </p:nvSpPr>
        <p:spPr>
          <a:xfrm>
            <a:off x="828153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полезное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хотят разрабатывать технологии, которые упрощают жизнь людей. В такой мечте сочетаются интерес к науке, творчество и желание сделать повседневные дела удобнее.
</a:t>
            </a:r>
            <a:endParaRPr lang="en-US" sz="919" dirty="0"/>
          </a:p>
        </p:txBody>
      </p:sp>
      <p:sp>
        <p:nvSpPr>
          <p:cNvPr id="14" name="Text 6"/>
          <p:cNvSpPr txBox="1"/>
          <p:nvPr/>
        </p:nvSpPr>
        <p:spPr>
          <a:xfrm>
            <a:off x="3653966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добровольно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проекты показывают, что добрые дела доступны уже сейчас. Даже небольшой вклад — собрать вещи, поддержать акцию или помочь животным — делает мечту о пользе для других реальной.
</a:t>
            </a:r>
            <a:endParaRPr lang="en-US" sz="9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conclusion: dreams become real through action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задает направление, амбиция дает энергию, а действие превращает желание в результат. Когда цель ясна, ошибки не пугают, а маленькие шаги ведут к большому успеху.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2026-05-31T11:03:51Z</dcterms:created>
  <dcterms:modified xsi:type="dcterms:W3CDTF">2026-05-31T11:03:51Z</dcterms:modified>
</cp:coreProperties>
</file>