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Тургенев: жизнь, творчество,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русской прозы, чьи книги говорят о человеке и времени.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 в судьбе Тургенева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жил в эпоху крепостного права, реформ и острых споров о будущем страны. Его взгляд формировался между Россией и Европой, поэтому он особенно точно видел перемены в обществе и человека на их фоне.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 Тургенева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Тургенев родился 28 октября 1818 года в Орле в старинной дворянской семье. С детства он оказался в мире усадебной культуры, которая позже станет важной частью его прозы.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детские впечатления связаны со Спасским-Лутовиновом. Здесь будущий писатель наблюдал не только природу и быт помещичьей усадьбы, но и зависимую жизнь крепостных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Властный характер матери, Варвары Петровны, сделал семейную атмосферу напряжённой. Раннее знакомство с социальным неравенством помогло Тургеневу глубже понять внутренний мир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Тургенева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учёба и длительная работа над прозой привели к литературной славе.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Тургенева — это постепенный переход от образования к зрелым романам и общественному признанию.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И. С. Тургенева; общепринятая хронология жизни и творчества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университетах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учился в Москве, Петербурге и Берлине, где познакомился с филологией, философией и университетской средой Европы. Эти занятия расширили его интеллектуальный горизонт и приучили к строгому мышлению.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европейской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сильно на него подействовала немецкая классическая мысль и уважение к личности. Европейский опыт помог Тургеневу сопоставлять русскую действительность с более широким культурным контекстом.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образование и кругозор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стихи и драматические сочинения не сделали Тургенева известным. Он долго искал собственный голос, прежде чем перейти к прозе, в которой его наблюдательность раскрылась полнее.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успех пришёл с циклом «Записки охотника», публиковавшимся в 1847–1852 годах. В нём охотничьи впечатления соединены с живыми сценами деревенской жизни и вниманием к простому человеку.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книга привлекла к Тургеневу широкое внимание. Он оказался писателем, который умеет говорить о социальной несправедливости спокойно, точно и художественно убедительно.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и путь к признанию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Тургенева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Тургенева и их ведущие 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показывает, что именно романы закрепили за Тургеневым репутацию крупного классика.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произведений И. С. Тургенева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и общественное значение книги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крестьяне показаны как люди с характером, достоинством и сложной внутренней жизнью. Тургенев сознательно разрушает привычный для эпохи взгляд на них как на безликую массу.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книге придают точные бытовые детали и поэтичные описания природы. Благодаря этому социальная тема звучит не сухо, а эмоционально и убедительно для читателя.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усилил критику крепостного порядка и стал заметным литературным вкладом в общественную дискуссию. Он подготовил внимание к необходимости перемен в русской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романов Тургенева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у Тургенева почти всегда связана с нравственным испытанием, а не с безусловным счастьем.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его романах — человек, который ищет опору в меняющемся мире.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тематики романов И. С. Тургенева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вышел в 1862 году и сразу стал центральным литературным событием. Он точно уловил напряжение эпохи, когда старые представления о жизни уже не казались незыблемыми.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воплощает нигилиста, который отвергает авторитеты и требует проверки любых идей разумом. Его образ сделал философский спор о ценностях понятным широкому читателю.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«отцов» и «детей» в романе — это не только семейный конфликт, но и столкновение мировоззрений. Тургенев показывает сложность обеих позиций без упрощения и лозунгов.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книга вызвала горячие споры и стала символом интеллектуальной жизни 1860-х годов. Она осталась актуальной как разговор о разрыве между поколениями.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«Отцы и дети» как главный спор своего времени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у Тургенева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тургеневского сюжета в романах и повестях: от внешнего покоя усадебной жизни к внутреннему кризису героя.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персонажи Тургенева — Ася, Лиза Калитина, Джемма, Елена Стахова — наделены внутренней цельностью, тонкой чувствительностью и способностью к глубокому самоанализу.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Тургенева редко ведет к счастью: она раскрывает характер, обостряет нравственный выбор и часто завершается утратой, разлукой или невозможностью соединить идеал с реальностью.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тема любви в прозе Тургенева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психологизм в художественном стиле Тургенева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Тургенева не служит просто фоном: она передает настроение сцены и помогает понять внутреннее состояние героя.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тщательно отбирает детали, поэтому пейзаж у него выглядит точным и зримо узнаваемым, а не декоративным.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 и музыкальность фразы смягчают повествование и создают ощущение спокойной, но напряженной глубины.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Соединяя реализм и поэтичность, Тургенев превращает описание природы в важную часть смысла произведения.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прозе Тургенева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повторяются в разных жанрах Тургенева и помогают связать личную судьбу героя с историческим переломом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любовь и конфликт эпох: именно они чаще всего определяют драматургию его прозы.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И. С. Тургенева 1840–1870-х годов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культурные центры, связанные с жизнью и славой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среда помогла Тургеневу стать международно известным автором, не утратившим связи с русской культурой.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И. С. Тургенева; его переписка и литературные связи в Европе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европейское признание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его современники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поддерживал переписку и личные отношения с Некрасовым, Толстым, Достоевским, Фетом, Боткиным и другими русскими писателями, участвуя в обсуждении роли литературы в обществе.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споры с современниками касались реализма, судьбы народа, значения интеллигенции и того, каким должен быть путь России в условиях перемен.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Тургенев стремился соединить русскую литературную традицию с европейским опытом, а не противопоставлять их друг другу.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классическому статусу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менялось восприятие Тургенева от начинающего автора до признанного классика русской прозы.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Буживаль под Парижем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Тургенев проводит во Франции, оставаясь частью европейской культурной среды и наблюдая за литературной жизнью издалека.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августа 1883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умирает, а его похороны в Петербурге становятся заметным общественным событием, подчеркнувшим масштаб его значения для России.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1870-х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тяжело болеет, но продолжает работать и поддерживать активную переписку с современниками.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Тургенева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стал школой психологизма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показал, что в центре прозы может быть не только событие, но и движение мысли, сомнения, скрытая внутренняя борьба героя. Его книги учат читать характер через детали поведения и интонацию диалога.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Герой-искатель и конфликт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появляется человек, который ищет свое место в мире, но не находит готового ответа. Именно поэтому тема столкновения поколений стала у Тургенева одной из главных в русской классике.
</a:t>
            </a:r>
            <a:endParaRPr lang="en-US" sz="90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известность и литературное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Тургенева читали во Франции, Германии и Англии, а его имя знали рядом с именами крупнейших европейских писателей. На иллюстрации это можно передать портретом автора среди книг или у памятника, подчеркивающего его признание.
</a:t>
            </a:r>
            <a:endParaRPr lang="en-US" sz="853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в истории русской литературы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сегодня: зачем его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остается современным, потому что говорит о свободе, выборе, любви и ответственности так, как будто эти вопросы стоят перед нами сейчас. Его проза учит понимать человека в момент исторических перемен.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2026-05-23T12:14:54Z</dcterms:created>
  <dcterms:modified xsi:type="dcterms:W3CDTF">2026-05-23T12:14:54Z</dcterms:modified>
</cp:coreProperties>
</file>