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Толстого начала 1860-х годов: новый этап и главные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войны к человеку, народу и нравственной правде.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крепостного права, споры о будущем страны и жизнь в Ясной Поляне определили новый круг вопросов Толстого. Его опыт войны, Европы и общения с крестьянами соединился с размышлениями о свободе личности и нравственной ответственности.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Толстой на пороге перемен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военной прозы к исследованию внутренней жизни человека
</a:t>
            </a:r>
            <a:endParaRPr lang="en-US" sz="2734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«Севастопольских рассказов» Толстой почти не делает войну главной темой и сосредотачивается на том, как человек переживает сомнение, стыд, надежду и внутренний разлад.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у Толстого начинает раскрываться не через подвиг, а через маленькие решения, слабости и попытки честно понять себя в сложных обстоятельствах.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Светское общество показано критически: внешняя вежливость и порядок нередко скрывают духовную пустоту, лицемерие и отсутствие подлинной нравственной опоры.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Поляна как центр художественной и педагогической работы
</a:t>
            </a:r>
            <a:endParaRPr lang="en-US" sz="2538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Ясной Поляне Толстой пишет новые произведения и одновременно проверяет, как связаны художественное слово и живая реальность. Усадьба становится пространством сосредоточенной работы и размышлений.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он открывает школу для крестьянских детей, наблюдает их речь и поведение, создает учебные материалы. Этот опыт напрямую влияет на его взгляды на свободу обучения и воспитание личности.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мастерская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опыт наблюдения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526101"/>
            <a:ext cx="391500" cy="31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526101"/>
            <a:ext cx="391500" cy="31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526101"/>
            <a:ext cx="391500" cy="31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«Люцерн»: критика европейской цивилизации и нравственной фальши
</a:t>
            </a:r>
            <a:endParaRPr lang="en-US" sz="1961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блеск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 Европу как пространство порядка и достатка, за которым скрывается равнодушие к живому человеку и его боли.
</a:t>
            </a:r>
            <a:endParaRPr lang="en-US" sz="1389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текста — чувство изоляции человека среди благополучной толпы, где внешняя цивилизованность не становится источником сочувствия.
</a:t>
            </a:r>
            <a:endParaRPr lang="en-US" sz="1311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несправедливость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достатком и унижением помогает Толстому увидеть нравственный изъян общества, в котором человеческая ценность не защищена.
</a:t>
            </a:r>
            <a:endParaRPr lang="en-US" sz="1282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пустота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европейский опыт превращается у Толстого в более широкий вывод о том, что цивилизация без сострадания остается внутренне несостоятельной.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«Поликушка»: трагедия маленького человека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Поликушка — крепостной крестьянин, полностью зависимый от чужой воли. Его положение делает его беззащитным перед случайностью, а любое поручение становится для него испытанием.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Денежная история, в которую он оказывается втянут, оборачивается не только материальной бедой, но и тяжёлым унижением, подрывающим его человеческое достоинство.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показывает жестокость помещичьего мира и хрупкость жизни человека, у которого нет ни прав, ни устойчивой опоры в дореформенной России.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начала 1860-х годов в творчестве Толстого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Толстой одновременно работает как художник, наблюдатель общества и педагог.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народной темы и нравственных конфликтов подтверждает движение Толстого к прозе о человеке и ответственности.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произведений Л. Н. Толстого 1857–1863 годов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«Казаки»: разочарование в светской жизни и поиск подлинности
</a:t>
            </a:r>
            <a:endParaRPr lang="en-US" sz="2043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Оленин уезжает на Кавказ, надеясь начать жизнь заново, честнее и ближе к природе. Но надежда на быстрое обновление сталкивается с реальной сложностью человеческих отношений.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Светский мир в повести лишён подлинности: в нём много условностей, самолюбия и привычки жить по внешним правилам, а не по внутренней правде.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Казачья среда притягивает героя своей естественностью, трудом и цельностью, однако её мир не раскрывается ему полностью и не становится простым убежищем.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показывает, что подлинность нельзя обрести одной сменой места: она требует внутренней перестройки, честности перед собой и готовности принять трудную реальность.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Казачий мир в повести Толстого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Станица как цельный уклад
</a:t>
            </a:r>
            <a:pPr algn="ctr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Казачья станица у Толстого выглядит как живой и устойчивый мир, где труд, воинская служба и семейный порядок соединены в единую повседневность. Пространство деревни помогает увидеть, как привычки и отношения формируют характер людей.
</a:t>
            </a:r>
            <a:endParaRPr lang="en-US" sz="938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Деталь, которая делает среду убедительной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внимательно передаёт одежду, речь, поведение и бытовые привычки казаков. Благодаря этим деталям повесть приобретает почти этнографическую точность и одновременно сохраняет художественную выразительность.
</a:t>
            </a:r>
            <a:endParaRPr lang="en-US" sz="890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и Кавказ как смысловой фон
</a:t>
            </a:r>
            <a:pPr algn="ctr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повести не только украшает действие, но и подчеркивает особый ритм жизни казачьего мира. Степное пространство и кавказская действительность создают ощущение свободы, строгости и исторической конкретности.
</a:t>
            </a:r>
            <a:endParaRPr lang="en-US" sz="91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061591"/>
            <a:ext cx="4166100" cy="14887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произведений начала 1860-х годов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тексты Толстого объединяются общими нравственными вопросами.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текстах внешнее благополучие противопоставлено внутренней правде человека, что объединяет художественные и педагогические поиски Толстого.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Л. Н. Толстого 1857, 1863 годов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«Ясная Поляна» и педагогический эксперимент Толстого
</a:t>
            </a:r>
            <a:endParaRPr lang="en-US" sz="2051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1861: открытие школы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начинает работать с крестьянскими детьми в Ясной Поляне и проверяет на практике мысль о свободном, доверительном обучении без страха и унижения.
</a:t>
            </a:r>
            <a:endParaRPr lang="en-US" sz="1271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1862: журнал «Ясная Поляна»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Выходят педагогические статьи, в которых соединяются школьный опыт, наблюдения за учениками и резкая критика наказаний, зубрежки и формального авторитета учителя.
</a:t>
            </a:r>
            <a:endParaRPr lang="en-US" sz="1271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эксперимента
</a:t>
            </a:r>
            <a:pPr algn="ctr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приходит к выводу, что обучение должно опираться на интерес ребенка, живое слово, личную свободу и связь знаний с реальным жизненным опытом.
</a:t>
            </a:r>
            <a:endParaRPr lang="en-US" sz="13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педагогических идей Толстого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взглядов Толстого в педагогических статьях и школьной практике Ясной Поляны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тема как нравственный критерий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 народ не как идеальный образ, а как живую среду труда, ответственности и привычек, по которой особенно заметны слабости дворянского мира.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и казаки у Толстого — это конкретные люди с собственной речью, поведением и нравственным опытом, а не декоративный фон для сюжета.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отношение к народу писатель проверяет подлинность человеческих ценностей, связывая художественную прозу с педагогическими и общественными поисками.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и точность детали в прозе Толстого
</a:t>
            </a:r>
            <a:endParaRPr lang="en-US" sz="2688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внимательно фиксирует не только поступки героя, но и его внутренние колебания, стыд, надежду, раздражение и внезапные решения.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жесты, паузы, интонации и бытовые подробности: именно они помогают увидеть скрытую правду характера.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у Толстого почти всегда сопровождается внутренним движением сознания, поэтому сюжет становится способом раскрыть душевную жизнь.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манера письма создает основу зрелого толстовского психологизма, который позднее особенно ярко развернется в крупных романах.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приемы Толстого начала 1860-х годов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Приемы работают не изолированно: Толстой часто соединяет их в одной сцене, усиливая напряжение между героем, средой и нравственным выбором.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психологическая детализация и контраст миров: именно они помогают Толстому показывать скрытые конфликты личности и общества.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Л. Н. Толстого 1860–1863 годов: «Казаки», «Поликушка», «Люцерн», педагогические тексты.
</a:t>
            </a:r>
            <a:endParaRPr lang="en-US" sz="11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пространство как часть смысла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природа не служит простым украшением: Кавказ, степь и русская усадьба помогают понять состояние человека, его свободу, одиночество или внутреннюю несогласованность.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города и сельского мира показывает разные ценности жизни: внешний блеск и суета сменяются трудом, близостью к людям и более строгой нравственной мерой.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74926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614076"/>
            <a:ext cx="391500" cy="31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9454" y="3296226"/>
            <a:ext cx="391500" cy="34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1748" y="3274476"/>
            <a:ext cx="391500" cy="39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романтической героики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человек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отказывается от исключительного героя и показывает человека, который зависит от среды, ошибок и собственных слабостей.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Важнее подвигов становятся честность, сострадание и способность признать правду о себе перед лицом жизни.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самоограничение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у Толстого ценится не за эффектность, а за умение работать, терпеть и не подменять реальность красивыми словами.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делает главное событие не внешней победой, а нравственным выбором и духовной зрелостью персонажа.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678679"/>
            <a:ext cx="4392900" cy="22545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идейные противопоставления в творчестве периода
</a:t>
            </a:r>
            <a:endParaRPr lang="en-US" sz="2598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основные оппозиции организуют смысл произведений начала 1860-х годов.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оппозиции сводятся к одному вопросу: совпадает ли внешняя форма жизни с ее внутренней правдой.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Л. Н. Толстого 1860–1863 годов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начала 1860-х годов для дальнейшего творчества Толстого
</a:t>
            </a:r>
            <a:endParaRPr lang="en-US" sz="2734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 годы Толстой нащупывает темы, которые позже станут центральными в «Войне и мире»: историю, семью, народную жизнь и нравственную ответственность человека.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прозы и педагогики формирует у него особое внимание к внутреннему развитию личности и к тому, как среда влияет на выбор и характер.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укрепляется критическое отношение к общественным институтам и растет духовный поиск, определивший направление позднего Толстого.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начала 1860-х: от наблюдения к зрелому взгляду на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1860-х годов объединило в Толстом художника, мыслителя и педагога. Этот период подготовил его зрелый реализм, интерес к народной жизни и постоянный вопрос о внутренней правде человека.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2026-05-23T10:13:36Z</dcterms:created>
  <dcterms:modified xsi:type="dcterms:W3CDTF">2026-05-23T10:13:36Z</dcterms:modified>
</cp:coreProperties>
</file>