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на Земле: ключевые темы и научный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научных взглядов на зарождение жизни и ключевые вопросы исследования.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появилась 4,6 млрд лет назад с атмосферой без кислорода, насыщенной паром и метаном. Активная вулканическая деятельность и метеоритные удары создавали среду для возникновения органики.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химические условия ранней Земли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 занесение жизни на Землю с космическими объектами, такими как метеориты или пыль, что объясняет появление микроорганизмов.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панспермии: внеземная гипотеза возникновения жизни
</a:t>
            </a:r>
            <a:endParaRPr lang="en-US" sz="228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гипотезы основывается на выявлении устойчивых к космическим условиям микроорганизмов. Однако она не объясняет, как жизнь появилась изначально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ранней атмосферы Земли в лаборатории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создали модель, имитирующую атмосферу древней Земли, и запустили электрические разряды, что привело к образованию аминокислот — базовых строительных блоков жизни.
</a:t>
            </a:r>
            <a:endParaRPr lang="en-US" sz="129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открытия на биохимические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эксперимента стимулировали развитие молекулярной биологии, открыв перспективы синтеза органических веществ из неорганики в естественных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путь к аминокислотам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океане постепенно накапливались органические молекулы, формируя «первичный бульон» с возможностью самоусложнения.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Опарина-Холдейна: химическая эволюция «первичного бульона»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Амфипатические вещества создавали коацерватные капли – протоклеточные структуры, способные удерживать органику для дальнейшей эволюции.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показывал, что абиотические процессы могли привести к разнообразию биомолекул, необходимых для зарождения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из космоса: метеоритные данные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органических молекул в метеорите Мерчисон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1969 году в Австралии найден метеорит с большим количеством аминокислот, нуклеотидов и сахаров, подтверждающих внеземное происхождение органики.
</a:t>
            </a:r>
            <a:endParaRPr lang="en-US" sz="1399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изотопного анализа в установлении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изотопных составов метеоритной органики подтверждает, что эти молекулы не образовались на Земле, а были занесены из космоса.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обеспечивают стабильность и богатый минеральный состав, благоприятные для синтеза органических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— среды зарождения жизни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такие как сульфиды железа и меди, действуют как катализаторы, ускоряя химические реакции в этих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среды поддерживают примитивные метаболические пути благодаря энергетическим градиентам и защитному эффекту от ультрафиолета.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Защищенность и постоянство условий способствуют формированию и развитию первых живых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 глин и пиритов адсорбируют мономеры, создавая пространство для сборки сложных биополимеров.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катализ в абиогенном синтезе органики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свойства минералов увеличивают эффективность и избирательность реакций синтеза РНК и пептидов.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подтверждают, что минеральные матрицы являются перспективными площадками для формирования ключевых биомолекул.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67443"/>
            <a:ext cx="4037700" cy="1159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выявили разнообразие биосоединений, подтверждающих множественные пути образования молекул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образованных молекул подтверждает множественность естественных путей возникновения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Собраны из научных публикаций по абиогенезу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абиогенного синтеза органики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Коацерватные капли аккумулируют органические вещества, способны к росту и разделению, что отражает базовые свойства живых клеток.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Коацерватные капли: модели протоклеток и самоорганизация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данные свидетельствуют, что коацерваты поддерживают обмен веществ и служат моделью ранних предклеточных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РНК-мира предполагает, что РНК была первым биополимером, способным не только хранить генетическую информацию, но и катализировать химические реакции, предшествуя белкам и ДНК.
</a:t>
            </a:r>
            <a:endParaRPr lang="en-US" sz="136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РНК-мира: роль РНК в происхождении живых систем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Рибозимы, ферментативные формы РНК, демонстрируют возможность самокатализа и репликации без участия белков, что подтверждает их ключевую роль на ранних этапах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объясняет формирование первичных генетических систем как предшественников современной биохимической сложности, сочетая информационную функцию и катализ в одном молекуле.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возрастом 3,5 млрд лет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и Южной Африке обнаружены микрофоссилии, содержащие признаки примитивных клеточных структур. Эти находки свидетельствуют о существовании жизни в архейскую эру и помогают уточнить временные рамки происхождения биосферы.
</a:t>
            </a:r>
            <a:endParaRPr lang="en-US" sz="1248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колониальных цианобактерий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слои, содержащие остатки колоний цианобактерий, которые сыграли роль в формировании кислородной атмосферы. Анализ органического углерода подтверждает биогенное происхождение этих образований.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датировки и их вклад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Датирование окаменелостей, включая радиометрические методы, позволяет точно определить возраст находок и связать биологические объекты с геологическими событиями ранней Земли, углубляя понимание истории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окаменелости: свидетельства ранней жизни на Земле
</a:t>
            </a:r>
            <a:endParaRPr lang="en-US" sz="26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306" y="1124025"/>
            <a:ext cx="5147888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и сходства архей, бактерий и эукариотов по важным биологическим признакам, показывая их эволюционную связь.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различия отражают адаптацию к среде и усложнение клеточного строения, подчёркивая прогрессивность возникновения эукариот.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молекулярной биологии и микробиологии, 2023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трёх доменов жизни
</a:t>
            </a:r>
            <a:endParaRPr lang="en-US" sz="2734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фотосинтезирующих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 млрд лет назад цианобактерии начали активно выделять кислород в атмосферу Земли посредством фотосинтеза. Это кардинально изменило химический состав и положило начало новой эре в биологической истории.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катастрофа: переломный этап биосферы Земли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привело к массовой гибели анаэробных организмов, возникновению аэробных форм жизни и формированию озонового слоя, который стал защитой от ультрафиолетового излучения, обеспечивая дальнейшее развитие биосферы.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органики и развитие биологических систем от простого к сложному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марсианских и спутниковых образцов выявляют потенциальные биомаркеры, а экстремофилы на Земле демонстрируют, что жизнь способна существовать в суровых космических условиях.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жизни вне Земли: данные экзобиологии и экспериментальные наблюдения
</a:t>
            </a:r>
            <a:endParaRPr lang="en-US" sz="22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МКС с земными микроорганизмами показали выживаемость и даже активность в вакууме и под воздействием радиации, что поддерживает гипотезу о возможности зарождения жизни за пределами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Смоделированы сложные условия ранней Земли, что позволило синтезировать предшественники нуклеотидов и липидов в контролируемых реакциях с высокой степенью достоверности.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происхождения жизни: достижения XXI века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механизмы спонтанного образования цепей РНК, подтверждающие жизнеспособность гипотезы РНК-мира и возможности самовоспроизводства без белков.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Получены искусственные протоклетки с элементарным метаболизмом и способностью к обмену веществ, демонстрирующие возможные шаги прехода к живым клеткам.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Использованы методы молекулярной динамики и микроскопии для детального изучения процессов сборки биомолекул, существенно углубляющих понимание химической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возникновения жизни ставит фундаментальные вопросы о месте человека во Вселенной, вызывая пересмотр традиционных мировоззренческих представлений.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мировоззренческие аспекты происхождения жизни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между наукой и философией отражает сложность темы, затрагивая этические вопросы научного поиска и влияния результатов исследований на общественное сознание.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подход стимулирует развитие культуры научного мышления и способствует интеграции знаний для формирования целостной картины естественного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протометаболизма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объяснение возникновения метаболических цепей, которые обеспечили энергетическую основу для первых живых систем, с использованием новых технологий анализа.
</a:t>
            </a:r>
            <a:endParaRPr lang="en-US" sz="1252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генетического кода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не раскрыт точный механизм формирования универсального генетического кода и причины его устойчивости, что остаётся ключевой задачей молекулярной биологии.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автокаталитическим системам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Неясен путь от простых органических веществ к сложным автокаталитическим сетям, способным к самообновлению и эволюции, что требует интеграции химии и системной биологии.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научные вопросы и перспективы исследований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происхождения жизни для науки и мировоззрения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объединяет множество наук, расширяя понимание биологической эволюции и уникальности Земли, что важно для формирования научного мировоззрения и стимулирования дальнейших открытий.
</a:t>
            </a:r>
            <a:endParaRPr lang="en-US" sz="344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2026-05-10T06:03:34Z</dcterms:created>
  <dcterms:modified xsi:type="dcterms:W3CDTF">2026-05-10T06:03:34Z</dcterms:modified>
</cp:coreProperties>
</file>