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белков: как клетка получает рабочий белок из гена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белку: путь наследственной информации к клеточной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 показывает, как записанная в ДНК информация превращается в признаки организма. Он объединяет генетику, цитологию и молекулярную биологию, объясняя работу ферментов, наследование, наследственные болезни и основы биотехнологии.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биосинтез белков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молекулярной биологии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наследственная информация обычно передаётся в направлении ДНК → РНК → белок. ДНК хранит исходную запись, РНК служит промежуточной копией, а белок становится рабочей молекулой.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в ДНК определяет порядок нуклеотидов в РНК, а затем и порядок аминокислот в полипептиде. Поэтому даже небольшое изменение в гене может изменить свойства белка.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из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вирусов, например ретровирусов, информация может переписываться с РНК на ДНК. Это называется обратной транскрипцией и показывает, что биологические процессы могут иметь особые варианты.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помогает понять, как молекулярные изменения на уровне гена становятся причиной изменений структуры, активности и функции белка, а значит — и признаков клетки или 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молекулы биосинтеза и их 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участников процесса и их вклад в точность синтеза белка.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синтеза обеспечивается совместной работой матрицы, переносчиков информации, рибосомы и ферментов, распознающих нужную аминокислоту.
</a:t>
            </a:r>
            <a:endParaRPr lang="en-US" sz="1125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молекулярной биологии и школьная программа по биологии
</a:t>
            </a:r>
            <a:endParaRPr lang="en-US" sz="825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синтез первичной РНК на матрице ДНК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на промоторе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узнаёт промотор и связывается с ним, после чего локально раздвигает цепи ДНК. Так открывается участок гена, с которого будет считана информация.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строит РНК по принципу комплементарности, используя одну из цепей ДНК как матрицу. Синтез всегда идёт в направлении 5′→3′, что важно для дальнейшей обработки.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транскрипт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сначала образуется первичная РНК, в которой присутствуют и экзоны, и интроны. Это ещё не готовая мРНК, а исходный продукт транскрипции.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создаёт копию гена, которую можно использовать дальше без повреждения самой ДНК. Именно с этого этапа начинается перенос наследственной информации к месту синтеза белка.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мРНК у эукариот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посттранскрипционных изменений первичного транскрипта перед выходом в цитоплазму.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его свойства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кодон мРНК состоит из трёх нуклеотидов. Именно такая длина позволяет клетке однозначно считывать информацию и связывать её с одной аминокислотой или сигналом завершения.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аминокислота может кодироваться несколькими разными кодонами. Это свойство повышает устойчивость к отдельным изменениям в последовательности нуклеотидов.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универсальность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организмов генетический код одинаков или очень близок. Благодаря этому гены одних видов можно использовать в клетках других видов в биотехнологии.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стоп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AUG обычно задаёт начало трансляции и кодирует метионин, а UAA, UAG и UGA останавливают синтез. Так клетка точно определяет границы белковой последовательности.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требует больше всего ресурсов, потому что рибосома многократно продвигается по мРНК и присоединяет аминокислоты к растущей цепи.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энергетический расход связан с удлинением белка; точность контроля на каждом шаге защищает клетку от опасных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молекулярной биологии; качественная сравнительная схема
</a:t>
            </a:r>
            <a:endParaRPr lang="en-US" sz="74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трансляции и затраты энергии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как центр синтеза белка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субъединицы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 малой и большой субъединиц, образованных рРНК и белками. Такое устройство позволяет одновременно считывать информацию и соединять аминокислоты в цепь.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субъединица связывается с мРНК и контролирует соответствие кодонов, а большая субъединица катализирует образование пептидной связи. Таким образом, рибосома объединяет чтение и сборку белка.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рибосомы имеют коэффициент седиментации 70S, у эукариот — 80S. Это различие используют некоторые антибиотики, избирательно действующие на бактериальные рибосомы.
</a:t>
            </a:r>
            <a:endParaRPr lang="en-US" sz="11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трансляции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ранние события сборки рибосомного комплекса на мРНК у прокариот и эукариот.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Элонгация: удлинение полипептидной цепи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аминоацил-тРНК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тРНК с аминокислотой распознаёт следующий кодон мРНК и входит в А-центр рибосомы, если антикодон точно комплементарен.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пептидной связи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субъединица рибосомы катализирует соединение аминокислот. Рибосомная рРНК действует как фермент и переносит растущую цепь на новую тРНК.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рибосомы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реакции рибосома продвигается по мРНК ровно на один кодон, освобождая прежнюю тРНК и подготавливая следующий участок для считывания.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цикла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многократно повторяются, поэтому полипептид быстро удлиняется. Процесс продолжается до тех пор, пока рибосома не достигнет стоп-кодона.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организацией клетки: наличие ядра у эукариот делает путь от гена до белка длиннее и многоэтапнее.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синтез быстрее и проще, а у эукариот — точнее регулируется и включает больше этапов обработки РНК.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обобщение по молекулярной биологии и клеточной организации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биосинтеза белка у прокариот и эукариот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трансляции и освобождение готового белка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терминации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тРНК к рибосоме связываются белковые факторы терминации. Они запускают отделение готовой цепи от комплекса и помогают освободить синтезированный белок.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высвобождения полипептида рибосома распадается на малую и большую субъединицы. Затем они могут снова участвовать в новом цикле трансляции.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Стоп-кодон в А-центре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А-центр рибосомы попадает UAA, UAG или UGA, соответствующая тРНК не присоединяется. Это служит сигналом остановки и завершения синтеза полипептида.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Посттрансляционные изменения белков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синтеза полипептид должен принять правильную пространственную форму. Без этого даже длинная цепь аминокислот не станет полноценным и активным белком.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модификации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Фосфорилирование и гликозилирование меняют свойства белка, его активность и способность взаимодействовать с другими молекулами. Такие изменения особенно важны для сигнальных и мембранных белков.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Дисульфидные мостики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Ковалентные связи между остатками цистеина укрепляют структуру белка и повышают его устойчивость. Они часто необходимы для работы секреторных и внеклеточных белков.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шаперонов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Шапероны направляют сворачивание и препятствуют неправильному слипанию молекул. Благодаря им клетка сохраняет качество белков и снижает риск образования неработоспособных агрегатов.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молекулярная биология; обобщение типичных молекулярных нарушений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нарушения на пути от гена к белку влияют на структуру и работу молекулы.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может изменить свойства белка, а затем повлиять на обмен веществ, развитие наследственных болезней и риск отдельных онкологических процессов.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биосинтеза белка и их последствия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синтеза белка в клетке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транскрипции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может усиливать или подавлять считывание конкретного гена. Так она управляет тем, какие белки будут вообще синтезироваться в данный момент.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РНК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Сплайсинг, кэпирование и полиаденилирование определяют, станет ли первичный транскрипт полноценной мРНК. Это позволяет тонко менять состав белков из одного гена.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ядра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зрелая мРНК не начнёт работать, пока не покинет ядро. Контроль транспорта помогает клетке не тратить ресурсы раньше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мРНК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молекулы РНК быстро разрушаются, другие сохраняются дольше. Чем выше стабильность мРНК, тем больше белка успевает синтезироваться.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трансляции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работы рибосом клетка учитывает наличие аминокислот, энергии и сигнальных молекул. Это позволяет быстро отвечать на стресс, рост и изменение условий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не только от одного параметра: клетка работает эффективно лишь при согласованном сочетании всех условий и достаточном запасе ресурсов.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питание, число рибосом и физиологические условия среды; отклонения быстро снижают эффективность трансляции.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качественная схема зависимости скорости синтеза от условий среды
</a:t>
            </a:r>
            <a:endParaRPr lang="en-US" sz="76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синтеза белка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против бактериальных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антибиотики избирательно нарушают работу рибосом бактерий, поэтому микроорганизмы не могут синтезировать жизненно важные белки. Такой механизм лежит в основе борьбы с инфекциями и показывает, насколько уязвим аппарат трансляции. Избирательность особенно важна для безопасности человека.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белки для 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клетках-продуцентах получают инсулин, интерфероны, ферменты и другие препараты, которые затем используют в медицине. Здесь важны точность чтения гена и правильное сворачивание белка, иначе лекарство потеряет активность или станет небезопасным.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 контроль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модифицированных организмов и новых биотехнологических систем исследователи учитывают, как именно будет проходить синтез белка. От этого зависят урожайность клеточных культур, чистота продукта и возможность применять результат в промышленности и фармацевтике.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биосинтеза белков для медицины и биотехнологии
</a:t>
            </a:r>
            <a:endParaRPr lang="en-US" sz="19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признаку: последовательность событий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реализации наследственной информации от ДНК до проявления клеточного признака.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до готового белка клетка проходит точную цепочку этапов, и каждый из них влияет на признак, который мы наблюдаем. Понимание этого пути помогает объяснять наследственность, болезни и возможности биотехнологии.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 — язык клетки, понятный через генетику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2026-06-01T17:31:43Z</dcterms:created>
  <dcterms:modified xsi:type="dcterms:W3CDTF">2026-06-01T17:31:43Z</dcterms:modified>
</cp:coreProperties>
</file>