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 и правовое государство: основы демократического порядка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гражданская активность и закон делают демократию устойчивой?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политической мысли к Конституции России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гражданского общества и правового государства складывались в европейской мысли XVII–XIX веков, а в Конституции РФ 1993 года получили современное правовое выражение: человек, его права и свободы признаны высшей ценностью.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04895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069593"/>
            <a:ext cx="464400" cy="37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2315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116430"/>
            <a:ext cx="464400" cy="3715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116430"/>
            <a:ext cx="464400" cy="37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гражданское общество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формирует первые навыки ответственности, доверия и взаимопомощи. Именно здесь человек учится уважать нормы, договариваться и понимать, что общественная жизнь строится на личном участии.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повседневные связи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движения объединяют людей вокруг конкретных задач: помощи нуждающимся, экологии, поддержки пожилых и детей. Такая деятельность развивает солидарность и чувство личной ответственности.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 помощь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Инициативные группы жителей участвуют в обсуждении благоустройства, транспорта, школьной среды и безопасности дворов. Так общество не только выражает мнение, но и влияет на повседневные решения.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местных делах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Добровольные организации, профсоюзы и профессиональные ассоциации помогают людям защищать общие интересы. Их сила — в самоорганизации, а не в административном принуждении или приказе сверху.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Объединения по интересам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НКО, правозащитные инициативы и независимые медиа помогают выявлять проблемы, защищать права и делать общественные запросы слышимыми. Они усиливают публичность и создают механизм обратной связи.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и общественная защита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Правовое государство означает верховенство закона: все органы власти и граждане действуют в рамках установленных правил, а решения принимаются не по произволу, а на основе норм, понятных и обязательных для всех.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важнейшая черта — равенство перед законом и судом. Государство обязано уважать права человека, а любые ограничения допустимы только по закону, в разумных и конституционно оправданных целях.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Независимый суд, разделение властей и возможность обжаловать действия власти создают систему сдержек и противовесов. Именно она защищает общество от концентрации власти и неправомерных решений.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правового государства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общественная инициатива влияет на власть
</a:t>
            </a:r>
            <a:endParaRPr lang="en-US" sz="2738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 путь от выявления проблемы до изменения решения через публичное обсуждение и контроль.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600" y="1176021"/>
            <a:ext cx="2006700" cy="15540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0" y="1176021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7200" y="1176021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1500" y="1176021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 в повседневной жизни
</a:t>
            </a:r>
            <a:endParaRPr lang="en-US" sz="2856" dirty="0"/>
          </a:p>
        </p:txBody>
      </p:sp>
      <p:sp>
        <p:nvSpPr>
          <p:cNvPr id="13" name="Text 2"/>
          <p:cNvSpPr txBox="1"/>
          <p:nvPr/>
        </p:nvSpPr>
        <p:spPr>
          <a:xfrm>
            <a:off x="4182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собирают помощь для приюта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1820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Волонтёрская группа в школе организует сбор кормов, вещей и средств для приюта животных. Ребята распределяют обязанности, договариваются с администрацией и видят, как совместное действие даёт конкретный результат для города.
</a:t>
            </a:r>
            <a:endParaRPr lang="en-US" sz="1028" dirty="0"/>
          </a:p>
        </p:txBody>
      </p:sp>
      <p:sp>
        <p:nvSpPr>
          <p:cNvPr id="15" name="Text 4"/>
          <p:cNvSpPr txBox="1"/>
          <p:nvPr/>
        </p:nvSpPr>
        <p:spPr>
          <a:xfrm>
            <a:off x="257946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Инициативные родители и соседи обсуждают освещение, состояние площадки и движение машин возле школы. После обращения в местные органы и общественного обсуждения проблема становится заметной и получает официальный ответ.
</a:t>
            </a:r>
            <a:endParaRPr lang="en-US" sz="1028" dirty="0"/>
          </a:p>
        </p:txBody>
      </p:sp>
      <p:sp>
        <p:nvSpPr>
          <p:cNvPr id="16" name="Text 5"/>
          <p:cNvSpPr txBox="1"/>
          <p:nvPr/>
        </p:nvSpPr>
        <p:spPr>
          <a:xfrm>
            <a:off x="25641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добиваются безопасного двора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4708394" y="3564776"/>
            <a:ext cx="1893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организация принимает обращения граждан, которым трудно самостоятельно разобраться в споре или оформить заявление. Такая помощь особенно важна для тех, кто не знает своих прав или не может оплатить защиту.
</a:t>
            </a:r>
            <a:endParaRPr lang="en-US" sz="1095" dirty="0"/>
          </a:p>
        </p:txBody>
      </p:sp>
      <p:sp>
        <p:nvSpPr>
          <p:cNvPr id="18" name="Text 7"/>
          <p:cNvSpPr txBox="1"/>
          <p:nvPr/>
        </p:nvSpPr>
        <p:spPr>
          <a:xfrm>
            <a:off x="47084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НКО помогает получить правовую консультацию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6849203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предприятии профсоюз помогает сотрудникам обсуждать условия труда, режим работы и выплаты. Он выступает посредником между людьми и работодателем, когда нужны переговоры и защита трудовых прав.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684205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 защищает интересы работников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83634"/>
            <a:ext cx="4684800" cy="1963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гражданского общества и государства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общественная инициатива и власть дополняют друг друга в разных сферах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 выявляет потребности и контролирует власть, а государство принимает обязательные решения и обеспечивает их исполнение.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Обществознание, 11 класс; обобщение по теме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правовой защиты граждан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каналы работают на разных этапах: одни восстанавливают нарушенное право, другие фиксируют проблему и ускоряют её рассмотрение.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результативна не одна инстанция, а их совместное действие: правовая защита усиливается, когда есть и юридический путь, и публичность.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Конституции РФ и институтам защиты прав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закрепляет свободу слова, совести, собраний и объединений, а также неприкосновенность частной жизни. Эти нормы создают пространство личной автономии и законного участия в общественной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15 утверждает верховенство Конституции и её прямое действие. Это означает, что нормы Основного закона обязательны для всех органов власти, должностных лиц и граждан, а не только для судов.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29 защищает свободу мысли и слова, а статья 46 даёт право обжаловать действия и решения, нарушающие права. Благодаря этому гражданин может не только заявить о проблеме, но и добиваться восстановления справедливости.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гарантии прав и свобод человека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 как защита от произвола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власть принимает законы и задаёт общие правила. Это делает власть предсказуемой и позволяет обществу понимать, по каким нормам будут приниматься дальнейшие решения.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Исполнительная власть организует выполнение законов и управляет повседневной работой государства. Её действия не свободны от контроля: они должны соответствовать праву и установленным полномочиям.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ветви власти сдерживают друг друга, уменьшается риск произвола и концентрации власти в одних руках. Так сохраняются баланс, подотчётность и правовые гарантии для граждан.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власть разрешает споры и проверяет законность решений. Независимый суд особенно важен там, где нужно защитить человека от ошибки, давления или превышения полномочий.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участия граждан в общественной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участия работают на разных этапах: от выражения позиции до совместного решения локальных проблем.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системный эффект дают регулярные и законные формы участия, сочетающие представительство, обратную связь и общественный контроль.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типам гражданского участия, составлено по материалам обществознания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6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СМИ и цифровая среда как инструменты публичности
</a:t>
            </a:r>
            <a:endParaRPr lang="en-US" sz="2856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СМИ делают действия власти видимыми для общества: публикуют проверенные факты, сопоставляют заявления с реальными решениями и помогают вовремя замечать нарушения, требующие реакции.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расширяет участие граждан: позволяет быстро собирать мнения, распространять петиции, обсуждать проекты и фиксировать проблемы, которые раньше оставались незамеченными для широкой аудитории.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767108"/>
            <a:ext cx="4684800" cy="196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гражданского общества и их функции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институты общества выполняют разные, но взаимодополняющие функции в защите интересов граждан.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обществознания и Конституции РФ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различаются по задачам, но вместе создают каналы помощи, защиты прав и участия граждан в решении общественных вопросов.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93110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325760"/>
            <a:ext cx="468000" cy="37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25760"/>
            <a:ext cx="468000" cy="37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влияния общественного контроля на практику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Наблюдатели выявляют нарушения процедур, фиксируют их документально и передают сведения в компетентные органы, повышая прозрачность избирательного процесса и дисциплину исполнителей.
</a:t>
            </a:r>
            <a:endParaRPr lang="en-US" sz="1217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инициативы добиваются проверок выбросов и загрязнений, а также публичного ответа от органов власти и предприятий, если есть подтверждённые признаки экологического ущерба.
</a:t>
            </a:r>
            <a:endParaRPr lang="en-US" sz="1283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Правозащитные организации обращают внимание на нарушения процедур и прав граждан, помогают собрать доказательства и направляют обращения туда, где обязаны рассмотреть проблему.
</a:t>
            </a:r>
            <a:endParaRPr lang="en-US" sz="1297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Родительские комитеты и инициативные группы поднимают вопросы охраны, состояния зданий и организации среды, что часто приводит к дополнительным проверкам и корректировке мер.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школ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формирования правового государства
</a:t>
            </a:r>
            <a:endParaRPr lang="en-US" sz="2772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взаимосвязи правовых и общественных институтов в демократическом порядке.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устойчивости правового государства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взаимосвязаны: слабость одного из них снижает эффективность остальных, даже если формальные нормы сохраняются.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правового государства опирается не на один институт, а на согласованную работу права, общества и контроля.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факторов устойчивости, составлено по материалам обществознания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риски для гражданского общества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формализм возникает тогда, когда нормы существуют, но не работают на практике. В такой среде граждане перестают верить, что обращение или жалоба действительно способны изменить ситуацию.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и давление на независимые объединения ослабляют общественный контроль. Чем меньше пространства для самостоятельной инициативы, тем труднее выявлять нарушения и добиваться их исправления.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к судам и пассивность граждан уменьшают участие в общественной жизни. Когда люди не используют свои права, гражданское общество теряет способность влиять на решения власти.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правовая грамотность мешает людям отличать законные способы защиты прав от эмоциональных или бесполезных действий. В результате активность снижается, а ошибки повторяются.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культура как основа ответственного участия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культура начинается со знания своих прав и обязанностей, но не сводится к ним. Она включает уважение к закону, понимание границ свободы и готовность действовать в правовом поле.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формируется через семью, школу, обсуждение реальных ситуаций и участие в самоуправлении. Чем выше правовая грамотность, тем ответственнее гражданин участвует в жизни общества и защищает интересы законными способами.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участие граждан повышает качество закона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обратная связь помогает выявить неясные формулировки и учесть интересы тех, кого норма затронет напрямую.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включаются граждане и эксперты, тем выше качество нормы и ниже риск конфликтов при её применении.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6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влияния общественного участия на качество решений, составлено по материалам обществознания
</a:t>
            </a:r>
            <a:endParaRPr lang="en-US" sz="12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 делает власть более открытой, а правовое государство защищает свободу и порядок. Когда граждане активны, а закон действует реально, демократия становится устойчивой.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и закон: одна система, а не две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2026-05-25T13:53:38Z</dcterms:created>
  <dcterms:modified xsi:type="dcterms:W3CDTF">2026-05-25T13:53:38Z</dcterms:modified>
</cp:coreProperties>
</file>