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Земли: крупнейшие водные пространства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 образуют Мировой океан, покрывающий около 71% Земли и хранящий более 96% воды.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«Океаны» в курсе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 географии — часть Мирового океана: учимся находить океаны на карте, понимать размеры, рельеф дна и свойства воды. Разбираются течения, обитатели и значение для человека, а также роль океанов в переносе тепла и круговороте воды.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 Мирового океана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океан окружает Антарктиду, а Северный Ледовитый находится вокруг Северного полюса. Он отличается наибольшей холодностью и ледовитостью, что сильно влияет на жизнь морских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расположен преимущественно в Южном полушарии. Его положение влияет на сезонность погоды: в разные периоды года меняются ветры, которые отражаются на течениях и осадках в прибрежных районах.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занимает второе место по площади и заметно вытянут с севера на юг. Из-за этого меняются температура и солёность, а вместе с ними — состав воды и направление течений.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самый большой и самый глубокий на Земле. Он занимает гигантскую площадь и формирует условия для множества климатических процессов вокруг берегов Америки, Азии и Океании.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571138"/>
            <a:ext cx="4332300" cy="25675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океанов по площади и глубине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размерам и глубинам океаны заметно различаются; Тихий океан превосходит остальные по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различия — по площади: Тихий океан выделяется масштабом, а у остальных океанов размеры существенно меньше.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значения из школьных справочных материалов (точные цифры для средней и максимальной глубины приведены только для Тихого океана).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подводного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океана устроено не ровно: есть шельф у берегов, материковый склон, глубоководные равнины, подводные хребты и желоба. Каждая форма влияет на распределение живых организмов и течений. 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шельф и желоба различаются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Шельфы обычно богаты жизнью: там больше света и питательных веществ. Срединно-океанические хребты протягиваются на тысячи километров, а Марианская впадина считается одной из самых глубоких точек планеты.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океана по освещённости и глубине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глубиной падает доля света: фотосинтез возможен лишь в верхних слоях, а в глубине царят холод и темнота.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зоны задают разные условия для жизни: чем меньше света, тем меньше растений и тем сильнее требуются приспособления к тьме.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Образное учебное представление зон по освещённости; точные параметры зависят от региона и сезона.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океанской воды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океанской воды составляет около 35 промилле. В жарких областях она часто выше, а вблизи льдов и сильного опреснения — ниже.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состояние воды меняются от тропиков к высоким широтам: поверхность в тропиках обычно тёплая, а в холодных районах часто бывает ледяной покров.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солёность и плотность вместе определяют движение вод: именно различия плотности помогают воде смешиваться и поддерживать течения.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возникают океанические течения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формируются ветром, различиями свойств воды и влиянием вращения Земли.
</a:t>
            </a:r>
            <a:endParaRPr lang="en-US" sz="134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281" y="139000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3697" y="1390009"/>
            <a:ext cx="266681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8606" y="1390009"/>
            <a:ext cx="339413" cy="38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океана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моллюски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обитают рыбы и моллюски самых разных видов. Они питаются планктоном, друг другом или водорослями и поддерживают баланс экосистем, особенно в прибрежных районах.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начало пищевых цепей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производит кислород и служит пищей множеству мелких животных. Без него трудно представить большинство морских пищевых цепей, начиная с самых первых звеньев.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 рифовые сообщества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образуют сложные структуры, где находят укрытие многие морские организмы. Рифы создают «адреса» для жизни: места для роста, питания и размножения.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 морские черепахи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 морские черепахи приспособлены к морской среде и часто зависят от состава воды и наличия пищи. Их численность может меняться при ухудшении условий.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киты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киты — заметные обитатели океана. Они охотятся на рыбу и других животных, а их перемещения связаны с богатством кормовой базы и течениями.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занимают менее 1% площади дна океана, но поддерживают жизнь огромного числа видов. Они защищают берега от сильных волн и служат укрытием для молоди рыб.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чувствительны к повышению температуры воды, загрязнению и разрушительному воздействию человека. Поэтому даже небольшие изменения среды могут заметно сократить разнообразие рифовых экосистем.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океана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угрозы часто усиливают друг друга: загрязнения ухудшают здоровье организмов, а потепление и дефицит пищи делают их более уязвимыми.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заметная доля проблем связана с хозяйственной деятельностью человека; при этом климатические изменения напрямую затрагивают условия жизни морских видов.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природоохранных организаций; значения на диаграмме — условные для наглядности (без единого официального процентного распределения).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разрушается до микрочастиц и становится частью пищевых цепей: его находят в воде, у животных и даже в морской соли.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29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тонн
</a:t>
            </a:r>
            <a:pPr algn="ctr" indent="0" marL="0">
              <a:lnSpc>
                <a:spcPct val="120004"/>
              </a:lnSpc>
              <a:buNone/>
            </a:pPr>
            <a:r>
              <a:rPr lang="en-US" sz="1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объёмы создают постоянный поток мусора, который попадает в морскую среду и сохраняется надолго.
</a:t>
            </a:r>
            <a:pPr algn="ctr" indent="0" marL="0">
              <a:lnSpc>
                <a:spcPct val="120004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9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научных обзоров о загрязнении океанов пластиком (точная цифра зависит от методики и года наблюдений).
</a:t>
            </a:r>
            <a:endParaRPr lang="en-US" sz="29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климат Земли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тепло: летом он поглощает его, зимой — постепенно отдаёт. Поэтому рядом с морем обычно мягче перепады температур, чем вдали от океана.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поглощает часть углекислого газа из атмосферы. Когда это происходит, усиливается парниковый эффект, а химический состав морской воды может меняться.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океана климат был бы более «контрастным»: сильнее жара днём и холод ночью, а суша получала бы меньше влаги из-за слабее работающего круговорота воды.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круговорот воды океан участвует в образовании облаков и осадков: испарение поднимает водяной пар, а затем он охлаждается и превращается в капли или лёд.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океан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туризм и добыча полезных ископаемых заметны, повседневную роль чаще всего определяют перевозки и получение пищи из морских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влияние человека на океан наиболее велико там, где идут массовые потоки товаров и добыча биологических ресурсов.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характеристики отраслей морского хозяйства (без единой официальной шкалы долей); значения на диаграмме — условные для сопоставления.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и мировая торговля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морю перевозят большую часть грузов: корабли способны переносить огромные объёмы и делают это экономичнее самолётов. Поэтому морские маршруты связывают производителей и потребителей по всему миру.
</a:t>
            </a:r>
            <a:endParaRPr lang="en-US" sz="1474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служат «узлами» логистики: здесь загружают контейнеры, сортируют партии товаров и отправляют их дальше по регионам. Каналы помогают сократить путь между океанами.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морские линии для топлива, техники, зерна и контейнерных грузов. Стабильность маршрутов влияет на цены и поставки в разные страны.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307658"/>
            <a:ext cx="4332300" cy="287333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защищают океан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океана включает правила для промысла, снижение загрязнений и международные договорённости. Меры дополняют друг друга и направлены на сохранение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охрана океана строится на сочетании локальных действий и международных правил; без согласованности эффект снижается.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природоохранной политики: морские охраняемые территории, программы очистки берегов и международные соглашения об охране морской фауны.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человек может помочь океану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привычки уменьшают поток мусора в реки и затем в море.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космоса учёные отслеживают температуру поверхности океана и движение водных масс. Такие данные помогают замечать изменения климата и быстрее понимать, где формируются течения и где условия для жизни меняются.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за поверхностью морей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море устанавливают буи и используют подводных роботов. Они собирают измерения температуры, солёности и других параметров, а также фиксируют сведения о морской жизни там, куда человеку попасть трудно.
</a:t>
            </a:r>
            <a:endParaRPr lang="en-US" sz="939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Буи и роботы работают в глубине и на маршрутах течений
</a:t>
            </a:r>
            <a:endParaRPr lang="en-US" sz="1083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 году аппарат «Триест» достиг дна Марианской впадины, показав, насколько далеко может простираться исследовательская техника. Сегодня похожие задачи решают современные глубоководные экспедиции и технологии зондирования.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«Триест» и современные аппараты раскрывают тайны глубин
</a:t>
            </a:r>
            <a:endParaRPr lang="en-US" sz="1003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океан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215264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177584"/>
            <a:ext cx="376800" cy="37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98518"/>
            <a:ext cx="376800" cy="3349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 повседневной жизни человека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из моря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рыба и другие морепродукты входят в рацион людей. На выбор продуктов влияет сезонность, промысел и состояние рыбных запасов.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вода для быта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соль производится из воды океанов и используется в пищу и хозяйстве. Состав воды и безопасность сырья напрямую связаны с чистотой морской среды.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океаны идут торговые маршруты, по которым перевозят контейнеры с товарами. От работы портов зависят поставки техники, зерна и топлива.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из морских 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получают из морских организмов и исследуют как потенциальные основы лекарств. Поэтому охрана биоразнообразия важна и для науки.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туризм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Пляжи, морские экскурсии и наблюдение за природой создают туристические маршруты. Прибрежные экосистемы определяют качество отдыха и безопасность купания.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необходимо знать, беречь и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связывают климат, погоду и жизнь на планете, а также обеспечивают экономику стран. Их ресурсы ограничены, а загрязнение, потепление и перелов меняют экосистемы.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2026-05-13T03:13:20Z</dcterms:created>
  <dcterms:modified xsi:type="dcterms:W3CDTF">2026-05-13T03:13:20Z</dcterms:modified>
</cp:coreProperties>
</file>