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image" Target="../media/image-17-14.png"/><Relationship Id="rId15" Type="http://schemas.openxmlformats.org/officeDocument/2006/relationships/image" Target="../media/image-17-15.png"/><Relationship Id="rId16" Type="http://schemas.openxmlformats.org/officeDocument/2006/relationships/image" Target="../media/image-17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биогеоценозов и динамика сообществ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природа постоянно меняется: энергия движется, вещества возвращаются, сообщества перестраиваются.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увидеть, как связаны организмы, среда и изменения во времени в пределах одной природной системы.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 в школьной биологии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биогеоценоза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91425" y="1287530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 — это природный комплекс на относительно однородном участке, где живые организмы и неживая среда связаны обменом веществом и энергией.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48650" y="1287525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компонентов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его состав входят фитоценоз, зооценоз, микробоценоз, а также почва, воздух и вода; каждый компонент влияет на состояние всей системы.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305875" y="1287525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свойства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 открыт для потока энергии, сохраняет относительное равновесие и способен частично поддерживать себя за счёт внутренних связей.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1425" y="3197388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биогеоценозам относят еловый лес, степь, болото и луг; у каждого из них свои условия среды и набор характерных видов.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448651" y="3197388"/>
            <a:ext cx="2246732" cy="1239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биогеоценоза позволяет объяснять, почему изменение одного элемента отражается на всей системе, а не только на отдельном виде.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биогеоценоза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27875" y="11508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Производители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создают органическое вещество из неорганических соединений, используя энергию света; именно они формируют основу питания для остальных участников сообщества.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59543" y="11520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получают готовую органику, поедая растения или других животных, и тем самым передают энергию между трофическими уровнями.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27875" y="31643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Разрушители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разлагают мёртвые остатки до минеральных веществ, возвращая их в среду и делая круговорот веществ замкнутым.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659543" y="31655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Ярусное 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 слои сообщества располагаются по высоте: кроны деревьев, подлесок, травы, мхи и лишайники, а также почвенный слой.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814716"/>
            <a:ext cx="3934500" cy="12555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функциональные группы обеспечивают круговорот веществ и передачу энергии в природной системе.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продуцентов не образуется первичная биомасса, а без редуцентов нарушается возврат минеральных веществ в среду.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организмов в биогеоценозе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энергии между уровнями не бесконечен: большая часть расходуется на дыхание, движение и поддержание жизни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трофический уровень, тем меньше доступной энергии; поэтому цепи питания обычно короткие.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энергии по трофическим уровням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модель трофической пирамиды; правило около 10%
</a:t>
            </a:r>
            <a:endParaRPr lang="en-US" sz="130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биогеоценозов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00" y="1229900"/>
            <a:ext cx="2247900" cy="14931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компоненты биогеоценоза взаимосвязаны: пищевые связи, обмен веществ и влияние среды объединяют организмы в единую природную систему.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38042" y="1229900"/>
            <a:ext cx="2247900" cy="14931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лучше сохраняется при большом видовом разнообразии, разветвлённых цепях питания и наличии достаточных природных ресурсов.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81997" y="1229900"/>
            <a:ext cx="2247900" cy="14931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видов не растёт бесконечно: её ограничивают конкуренция, нехватка ресурсов, хищники и болезни, действующие через обратные связи.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4100" y="2849500"/>
            <a:ext cx="2247900" cy="14931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сообщества подчиняется природным ритмам: суточным, сезонным и многолетним, которые меняют активность и численность организмов.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638042" y="2849500"/>
            <a:ext cx="2247900" cy="14931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 не остаётся неизменным: его состав и структура постепенно перестраиваются под влиянием внутренних процессов и внешних факторов.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75" y="1539549"/>
            <a:ext cx="3051600" cy="2759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Ярусность и пространственная мозаичность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05468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слои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 организмы распределяются по высоте: деревья образуют верхний ярус, ниже расположены кустарники, травы, мхи и лишайники.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64031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почве сосредоточены корни растений, грибы и микроорганизмы; именно здесь особенно активно идут разложение и обмен веществ.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5468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Горизонтальная неоднородность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на небольшом расстоянии условия различаются из-за разной освещённости, влажности, состава почвы и влияния животных.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764031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видов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Мозаичность создаёт больше экологических ниш, поэтому в одном биогеоценозе могут сосуществовать виды с разными требованиями к 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сообщества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отрицательной обратной связи в природном сообществе
</a:t>
            </a:r>
            <a:endParaRPr lang="en-US" sz="130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и конкуренция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46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ниши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включает место обитания вида, используемые ресурсы, время активности и его роль в пищевой сети сообщества.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47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конкуренции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популяции используют одни и те же ресурсы, конкуренция усиливается, а вероятность вытеснения одного вида возрастает.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865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Сходные виды могут сосуществовать, если расходятся по времени цветения, высоте кормления, типу пищи или суточной активности.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866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сообщества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 биогеоценозе разнообразных ниш, тем слабее острая конкуренция и тем устойчивее природное сообщество.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разнообразнее сообщество, тем больше у него функциональных связей и резервов для сохранения равновесия.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видового разнообразия связан с более высокой устойчивостью: система лучше переносит внешние нарушения и быстрее восстанавливается.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8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и устойчивость биогеоценоза
</a:t>
            </a:r>
            <a:endParaRPr lang="en-US" sz="2358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экологии и биологии
</a:t>
            </a:r>
            <a:endParaRPr lang="en-US" sz="13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841079"/>
            <a:ext cx="3805200" cy="150529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объединяет три группы факторов, которые по-разному меняют состав, численность и устойчивость сообществ.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сообществ определяется не одним фактором, а их совместным действием; особенно сильное влияние часто оказывают антропогенные изменения.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динамику сообществ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экологии
</a:t>
            </a:r>
            <a:endParaRPr lang="en-US" sz="13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8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Сукцессия как направленное изменение сообщества
</a:t>
            </a:r>
            <a:endParaRPr lang="en-US" sz="2318" dirty="0"/>
          </a:p>
        </p:txBody>
      </p:sp>
      <p:sp>
        <p:nvSpPr>
          <p:cNvPr id="10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Нарушение или новый субстрат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освобождается после пожара, вырубки или образуется на безжизненной поверхности. Условия ещё неблагоприятны, поэтому первыми закрепляются самые неприхотливые виды.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Заселение пионерными видами
</a:t>
            </a:r>
            <a:pPr algn="ctr" indent="0" marL="0">
              <a:lnSpc>
                <a:spcPct val="100000"/>
              </a:lnSpc>
              <a:buNone/>
            </a:pPr>
            <a:r>
              <a:rPr lang="en-US" sz="2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Лишайники, мхи и травянистые растения начинают удерживать влагу, накапливать органические остатки и постепенно изменять среду обитания в более благоприятную сторону.
</a:t>
            </a:r>
            <a:endParaRPr lang="en-US" sz="1040" dirty="0"/>
          </a:p>
        </p:txBody>
      </p:sp>
      <p:sp>
        <p:nvSpPr>
          <p:cNvPr id="12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Усложнение сообщества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кустарники, затем молодые деревья. Возрастает разнообразие видов, усиливаются межвидовые связи и формируются новые ярусы растительности.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Стабилизация и зрелое сообщество
</a:t>
            </a:r>
            <a:pPr algn="ctr" indent="0" marL="0">
              <a:lnSpc>
                <a:spcPct val="100000"/>
              </a:lnSpc>
              <a:buNone/>
            </a:pPr>
            <a:r>
              <a:rPr lang="en-US" sz="2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Сообщество приближается к устойчивому состоянию, соответствующему местным условиям. Изменения замедляются, а структура и круговорот веществ становятся более сбалансированными.
</a:t>
            </a:r>
            <a:endParaRPr lang="en-US" sz="10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Последовательная смена стадий сукцессии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общую логику развития сообщества от первых поселенцев до зрелого состояния.
</a:t>
            </a:r>
            <a:endParaRPr lang="en-US" sz="13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Климаксное сообщество: зрелая стадия развития природы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который почти не 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пологом зрелого леса сохраняется устойчивая тень, влажность и богатая подстилка. Деревья, кустарники и травы образуют согласованную систему, где новые поколения постепенно сменяют старые без резких перестроек.
</a:t>
            </a:r>
            <a:endParaRPr lang="en-US" sz="1178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в равновесии с климатом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климаксной степи доминируют виды, лучше всего приспособленные к местной засухе и ветрам. Растительный покров выглядит однородным, но внутри него скрыта прочная сеть взаимодействий между травами, почвой и животными.
</a:t>
            </a:r>
            <a:endParaRPr lang="en-US" sz="1167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 как устойчивая природная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6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болотах накапливается вода и органические остатки, а сообщество длительно сохраняет свой облик. Здесь особенно заметны медленные изменения, высокая роль влаголюбивых видов и тесная связь с условиями местности.
</a:t>
            </a:r>
            <a:endParaRPr lang="en-US" sz="113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ритмы особенно заметны у организмов с коротким жизненным циклом и у растений умеренного климата.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Максимумы активности приходятся на тёплый и светлый период года, а зимой жизненные процессы существенно замедляются.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Сезонная динамика сообществ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
</a:t>
            </a:r>
            <a:endParaRPr lang="en-US" sz="13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880" y="1581445"/>
            <a:ext cx="233100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6267" y="1602235"/>
            <a:ext cx="239400" cy="19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0841" y="3295401"/>
            <a:ext cx="138300" cy="1229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016" y="3289668"/>
            <a:ext cx="134400" cy="134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07928" y="3289668"/>
            <a:ext cx="134400" cy="1344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9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воздействие на биогеоценозы
</a:t>
            </a: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Распашка и вырубка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Изменяют почвенный покров и уничтожают местообитания, из-за чего сокращается число видов и упрощается структура сообщества.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Заменяет природные участки застройкой, нарушает водный режим и дробит территории на изолированные фрагменты.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4367075" y="3141950"/>
            <a:ext cx="10467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Интродукция видов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731729" y="3674475"/>
            <a:ext cx="1681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Чужеродные организмы могут вытеснять местные виды, менять пищевые связи и нарушать сложившееся равновесие.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6838651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6187775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Рекультивация, охрана и ограничение нагрузки помогают вернуть устойчивость, но на это часто уходят годы и десятилетия.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365563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714688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Ухудшает состояние воды, воздуха и почв, снижает жизнеспособность организмов и ускоряет деградацию экосистем.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814716"/>
            <a:ext cx="3934500" cy="12555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системы меняются по-своему, но везде направление изменений связано с нарушением и восстановлением равновесия.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 изменений зависит от силы воздействия, климата и исходного состояния территории; одни системы восстанавливаются, другие постепенно переходят в новые состояния.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динамики в разных биогеоценозах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экологии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434" y="1791220"/>
            <a:ext cx="250200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2584" y="1791220"/>
            <a:ext cx="250200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0434" y="3449281"/>
            <a:ext cx="250200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12584" y="3449281"/>
            <a:ext cx="250200" cy="25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изучения биогеоценозов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185135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рисков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структуры сообществ помогает заранее оценивать последствия строительства, добычи ресурсов и других видов хозяйственной деятельности.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0350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мониторинг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биоразнообразием позволяет вовремя заметить деградацию экосистем, изменения численности видов и нарушения баланса.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85135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 сообществах используют при создании заповедников, выборе охраняемых территорий и планировании восстановления нарушенных земель.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20350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инвазивных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Своевременное выявление чужеродных организмов помогает защитить местные сообщества от вытеснения и потери устойчивости.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1000" y="786262"/>
            <a:ext cx="3884100" cy="35692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8300" y="1018350"/>
            <a:ext cx="3338400" cy="310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Биогеоценоз: живая система в постоянном движении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 нельзя рассматривать как неизменную картину: он развивается, реагирует на внешние факторы и сохраняет равновесие благодаря связям между всеми компонентами.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2026-06-02T01:35:43Z</dcterms:created>
  <dcterms:modified xsi:type="dcterms:W3CDTF">2026-06-02T01:35:43Z</dcterms:modified>
</cp:coreProperties>
</file>