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4475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поём: голос, песня и хорошее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соединяет голос, дыхание, слух и ритм, а вместе создаёт радость.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появились задолго до телефонов и интернета. Они помогали запоминать слова, события и правила, а ещё сопровождали игры, семейные праздники и повседневную жизнь детей.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поют уже очень давно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удерживает песню в порядке и помогает петь вместе без путаницы. В песнях часто есть куплет и припев: куплет развивает мысль, а припев повторяется и запоминается легко.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песне рассказывают о человеке, событии или настроении. Они помогают понять, о чём поёт исполнитель, и делают песню похожей на маленькую историю.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делает песню узнаваемой и красивой. Именно она помогает нам сразу узнать знакомый мотив и захотеть подпеть, даже если слова ещё не выучены.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песня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рождается в дыхании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проходит через голосовые связки, появляется звук. У каждого человека он свой: один голос звучит звонко, другой — мягко и тихо. Поэтому даже простая песенка у разных детей получается непохожей и по-своему красивой.
</a:t>
            </a:r>
            <a:endParaRPr lang="en-US" sz="963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Поющий ребёнок и музыка вокруг
</a:t>
            </a:r>
            <a:pPr algn="ctr" indent="0" marL="0">
              <a:lnSpc>
                <a:spcPct val="100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ребёнка, который поёт с лёгкой улыбкой, а вокруг него словно кружатся ноты. Воздух движется спокойно, как в доброй музыкальной сказке. Такой образ помогает понять: голос может быть настоящим маленьким волшебником.
</a:t>
            </a:r>
            <a:endParaRPr lang="en-US" sz="978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голос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помогают запоминать буквы, числа, дни недели и новые слова. Когда правило звучит в рифме и мелодии, его проще удержать в памяти и повторить без подсказки.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пение помогает учиться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музыки дети учатся слушать и точно повторять звуки. Они замечают, где голос становится высоким или низким, и тренируются начинать песню вовремя, не спеша и не теряясь.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развивает внимание, потому что нужно следить за мелодией, словами и ритмом одновременно. Это полезно и для речи: слова произносятся чётче, а голос звучит увереннее.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делает учёбу живее и веселее. Когда ребёнок поёт, он не только запоминает, но и радуется вместе с классом — почти как на маленьком концерте без строгих ноток.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песня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первой идеи песня проходит путь до исполнения перед слушателями.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627" y="1842470"/>
            <a:ext cx="231788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4983" y="1865240"/>
            <a:ext cx="274200" cy="219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8183" y="1842470"/>
            <a:ext cx="264900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Петь можно по-разному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Сольное пение исполняет один человек. Он сам ведёт песню, передаёт её настроение и старается звучать выразительно, как маленький артист на сцене.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Дружный хор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поёт целая группа, и каждый голос важен. Чтобы песня звучала красиво, певцы слушают друг друга и стараются входить вместе, как одна команда.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музыкой или без неё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Песню можно петь без сопровождения, а можно под музыку. Фортепиано, гитара или барабан помогают удержать ритм и делают исполнение ещё интереснее.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поют колыбельные, весёлые песенки и песни к праздникам. Такой звук часто создаёт тёплое настроение и превращает обычный вечер в уютный семейный концерт.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дома и в школе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пение звучит на уроках музыки, утренниках и концертах. В классе дети стоят полукругом, рядом учитель музыки и простые инструменты — почти как настоящая сцена, только добрее.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пения нужен спокойный вдох и ровный выдох. Когда воздуха хватает, длинная фраза звучит плавно, а голос не начинает спешить и путаться посередине.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дыхание помогает красивому звуку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дыхание короткое, песня может прерываться и звучать неровно. Поэтому важно не поднимать плечи, а дышать спокойно и размеренно, словно настраивая голос перед доброй мелодией.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Кричать голосу вредно, потому что ему нужен бережный и аккуратный звук. Когда ребёнок поёт без лишнего напряжения, голос остаётся лёгким, чистым и не устаёт слишком быстро.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бывают разными по настроению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песня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звучит бодро и легко. Её хочется подпевать громко, хлопать в ладоши и улыбаться, даже если день был совсем обычным.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песня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песню слушают тихо и внимательно. Она напоминает о снежном вечере, тихом дожде или тёплом отдыхе после длинного дня.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песня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звучит особенно важно и празднично. В ней чувствуется подъём, поэтому она подходит для концерта, праздника или общего выступления.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песня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неё живой темп и подвижный характер. Такая песня будто зовёт в танец и не даёт скучать ни секунды.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помнили без тетрадки
</a:t>
            </a:r>
            <a:pPr algn="ctr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Давным-давно люди учили песни на слух и передавали их детям и внукам. Так песня становилась живой памятью семьи и целого народа. В ней могли звучать колыбель, труд, шутка и весёлый круговой хоровод.
</a:t>
            </a:r>
            <a:endParaRPr lang="en-US" sz="1106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где поют все вместе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ярком празднике дети берутся за руки и идут по кругу, а песня звучит легко и дружно. Один начинает строчку, другие подхватывают её сразу. От этого даже самый тихий двор будто улыбается шире.
</a:t>
            </a:r>
            <a:endParaRPr lang="en-US" sz="114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— память народа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помогает показать чувства: тихо звучат нежность и задумчивость, а звонкое и сильное пение подходит для радости, праздника и смелого настроения.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песню выразительной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нужны не только для дыхания. Они делают музыку понятнее, выделяют важные слова и помогают слушателю услышать, как меняется настроение в песне.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меняет характер песни. Быстрая мелодия делает её бодрой и подвижной, а медленная помогает слушать внимательно и спокойно, будто песня идёт шагом.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придаёт словам живость. Одна и та же мелодия может прозвучать ласково, торжественно или грустно, если певец по-разному выделяет звуки и фразы.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бережного пения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подготовиться к пению и сохранить голос здоровым.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дети поют увереннее, когда смотрят на учителя или дирижёра и держатся одной дружной группой. Тогда песня звучит собранно, а каждый голос помогает общему звучанию.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на сцене и на концерте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выступлением волнение — обычное дело, оно бывает почти у всех. После песни особенно приятно слышать аплодисменты: они показывают, что слушатели почувствовали настроение исполнения и поддержали певцов.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приятно петь вместе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поют вместе, голоса складываются в одно целое, и каждый чувствует себя частью команды. Это похоже на дружный круг, где никто не остаётся в стороне.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пение делает праздник ярче, а обычный день — заметно веселее. Даже короткая песенка может поднять настроение всему классу быстрее, чем длинная перемена.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легче начать, закончить и не сбиться в середине. Поэтому совместное пение помогает не только музыке, но и дружбе: все слушают друг друга и стараются петь аккуратно.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421" y="1504293"/>
            <a:ext cx="274200" cy="219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3071" y="1481523"/>
            <a:ext cx="264900" cy="26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8183" y="1481523"/>
            <a:ext cx="198675" cy="26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 помогает петь точнее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355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 высоту звуков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замечает высокие и низкие звуки, ему легче повторить мелодию точно. Слух как будто подсказывает, куда идёт песня — вверх или вниз.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067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Улавливать ритм и темп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слушание помогает почувствовать, где песня идёт быстро, а где медленно. Тогда слова и звуки не сбиваются, а мелодия звучит ровно и спокойно.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79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и заканчивать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слушатель замечает начало песни, паузы и окончания фраз. Благодаря этому певец входит в музыку вовремя и не теряет строчку на самом интересном 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поёт капелью
</a:t>
            </a:r>
            <a:pPr algn="ctr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весенних песнях часто слышатся капли, звон ручья и первые птицы. Такая музыка звучит легко, будто солнце только что выглянуло из-за облака. Сразу хочется представить зелёную траву и детей, которые поют на лужайке.
</a:t>
            </a:r>
            <a:endParaRPr lang="en-US" sz="1020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шуршит листьями
</a:t>
            </a:r>
            <a:pPr algn="ctr" indent="0" marL="0">
              <a:lnSpc>
                <a:spcPct val="100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песни нередко напоминают о шорохе листьев и тихом ветре. В них бывает немного грусти, но она светлая и добрая. На таком фоне особенно красиво смотрятся ребята с улыбками и золотыми листьями в руках.
</a:t>
            </a:r>
            <a:endParaRPr lang="en-US" sz="1075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звенит и искрится
</a:t>
            </a:r>
            <a:pPr algn="ctr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песни могут быть похожи на снег, мороз и ясное небо. Они звучат то тихо, то бодро, как будто снежинки танцуют вокруг. На картинке легко представить детей, поющих среди белого пейзажа и весёлых снежных дорожек.
</a:t>
            </a:r>
            <a:endParaRPr lang="en-US" sz="1012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природе и временах года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спешит или поёт слишком громко, это слышно всей группе. Поэтому в хоре особенно важны внимание, аккуратность и умение слушать соседей.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певцы смотрят на дирижёра или учителя, чтобы вовремя начать и закончить песню. Его жесты помогают всем двигаться в одном музыкальном ритме, без путаницы.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показывает, где петь тише, где громче, а где немного замедлиться. Благодаря этому хор звучит дружно, а не как будто каждый пошёл своей дорогой.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Певец, хор и дирижёр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маленькая история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6518049" y="169664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куплетах разворачиваются события и появляются герои. Здесь песня рассказывает главное, как маленькая сказка, которую хочется слушать до конца.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19308" y="34608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открывает свою тему и знакомит слушателя с настроением. С первых звуков становится понятно, будет ли история весёлой, спокойной или немного грустной.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819308" y="307526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повторяет самую важную мысль и помогает её запомнить. После последней фразы настроение песни ещё долго остаётся с 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поём — и музыка становится частью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помогает учиться, дружить, выступать и радоваться вместе. Когда голоса звучат дружно, обычный день становится светлее, а музыка надолго остаётся в памяти и в хорошем настроении.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2026-05-24T21:15:30Z</dcterms:created>
  <dcterms:modified xsi:type="dcterms:W3CDTF">2026-05-24T21:15:30Z</dcterms:modified>
</cp:coreProperties>
</file>