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окружность, шар и цилиндр вокруг нас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круглые фигуры в 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формы встречаются в технике, природе и быту. Они помогают предметам вращаться, катиться и выдерживать нагрузку, а в математике описываются радиусом, диаметром и числом 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окружность: главное различие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замкнутая линия, все точки которой одинаково удалены от центра. Она показывает только границу фигуры, без внутренней части.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часть плоскости внутри окружности вместе с её границей. Поэтому у круга есть площадь, а у окружности — только длина.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обеих фигур — центр, радиус и диаметр. Диаметр проходит через центр и всегда равен двум радиусам, то есть d = 2r.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диаметр, хорда и дуга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 любой точкой окружности. Диаметр проходит через центр и соединяет две точки окружности, поэтому он длиннее радиуса в два раза.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 дуга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любые две точки окружности, не обязательно через центр. Дуга — это часть окружности между этими точками; именно она образует плавный край фигуры.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зависимость d = 2r.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радиуса и диаметра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видно, что при одинаковом шаге радиуса диаметр меняется предсказуемо и без исключений.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прямая: чем больше радиус, тем вдвое больше диаметр.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показывает, во сколько раз длина окружности больше её диаметра. Оно нужно для вычисления длины окружности по радиусу или диаметру.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приближённое значение числа π, одинакового для любой окружности.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определение числа π.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C = 2πr при π ≈ 3,14.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окружности при увеличении радиуса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расчёта использована формула C = 2πr, поэтому каждое новое значение растёт равномерно.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увеличивается пропорционально радиусу: если радиус растёт вдвое, длина тоже растёт вдвое.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находят по формуле S = πr². В отличие от длины окружности, здесь радиус возводится в квадрат, поэтому результат зависит от него сильнее.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увеличить в 2 раза, площадь станет в 4 раза больше. Это важное свойство помогает сравнивать круглые фигуры разного размера.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нужна на практике: она помогает вычислять площадь крышек, круглых площадок, дисков и других предметов с одинаковой формой.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круглых фигур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величины, их обозначения и формулы, чтобы быстро находить нужные характеристики круга.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один параметр, можно последовательно найти остальные характеристики фигуры.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планиметрии для круга и окружности.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51904"/>
            <a:ext cx="2313900" cy="1891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495" y="3251904"/>
            <a:ext cx="2313900" cy="18913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010" y="1355648"/>
            <a:ext cx="2313900" cy="18913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3515" y="1355648"/>
            <a:ext cx="2313900" cy="189134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03165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глобус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глобус показывают, как круглая форма работает в объёме. Такие предметы удобно брать в руки, катить и поворачивать. Благодаря симметрии они выглядят уравновешенно и хорошо подходят для игр и обучения.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082660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круглая форма встречается не только у планет и капель воды, но и у некоторых плодов. Она помогает равномерно распределять давление и сохранять устойчивость. Поэтому круг часто оказывается самым удачным решением.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44194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предметы повседневного быта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тарелка и часы часто имеют круглую форму. Так их удобно делить на части, ставить на стол и быстро считывать расположение предметов на циферблате. Круг делает вещь заметной и понятной на первый взгляд.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64699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Колесо, которое помогает двигаться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Велосипедное колесо — один из самых понятных примеров круглой формы. Оно легко вращается, поэтому транспорт может двигаться плавно и без лишнего сопротивления. Круг здесь нужен не только для красоты, но и для удобства и прочности.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фигуры в окружающем мире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 кругом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определить, что дано, выбрать формулу, подставить значения и проверить единицы измерения.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сфера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шару относятся мяч, арбуз, глобус и многие планеты. Такие предметы легко узнаются по круглой форме и отсутствию рёбер и вершин.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это объёмная фигура, у которой все точки внутри и на поверхности находятся на одинаковом расстоянии от центра. Он напоминает идеально гладкое тело.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обозначает только внешнюю поверхность шара. Если представить мяч или глобус, то шар — это весь предмет целиком, а сфера — его оболочка.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плавной поверхности шар удобно катится по плоскости. Это свойство важно в игре, технике и природе, где движение без острых углов часто выгодно.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школьным определениям круглых фигур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круглых фигур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фигуры плоские, а какие объёмные, и у каких есть основание или поверхность.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проще по строению, а объёмные отличаются дополнительными элементами, важными для описания формы.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формы в технике и дизайне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помогает колёсам вращаться без рывков и равномерно распределять нагрузку на дорогу. Поэтому транспорт движется устойчивее и требует меньше усилий при передвижении.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Шестерёнки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Шестерёнки делают круглыми, чтобы зубья могли точно входить друг в друга при вращении. Такая форма обеспечивает согласованную работу механизмов и передаёт движение без лишних потерь.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циферблат удобен для размещения делений и стрелок вокруг центра. Часы легко читаются, а симметричная форма делает устройство привычным и наглядным для человека.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 купола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круглая форма помогает создавать арки, купола и декоративные элементы. Она подчёркивает симметрию, выглядит выразительно и часто делает конструкцию визуально уравновешенной.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 разных радиусов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формулам d = 2r, C = 2πr, S = πr²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значению радиуса можно найти диаметр, длину окружности и площадь круга.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радиуса все характеристики растут, но площадь увеличивается заметно быстрее длины окружности.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круглых фигур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формы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симметрии круглые фигуры выглядят аккуратно, устойчиво и гармонично. Именно поэтому их часто выбирают в природе, быту и технике.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 через центр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бесконечно много осей симметрии: каждая прямая, проходящая через центр, делит его на две одинаковые части.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плоскость через центр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шара симметрия ещё полнее: любая плоскость, проходящая через центр, делит его на две равные половины.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стене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циферблат помогает быстро воспринимать время: стрелки двигаются вокруг центра, а деления расположены равномерно. Такая форма делает часы удобными для чтения и хорошо заметными в комнате.
</a:t>
            </a:r>
            <a:endParaRPr lang="en-US" sz="1059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и пуговица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пуговицы часто делают круглыми, потому что их удобно держать, пересчитывать и хранить. Округлая форма помогает предметам меньше цепляться за соседние вещи и аккуратно располагаться на поверхности.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и мяч
</a:t>
            </a:r>
            <a:pPr algn="ctr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имеет круглую форму, чтобы еда размещалась ровно и удобно. Мяч тоже круглый, поэтому он легко катится, отскакивает и подходит для игр, где важны движение и точность.
</a:t>
            </a:r>
            <a:endParaRPr lang="en-US" sz="1139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люк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должно вращаться без перекосов, а круглый люк легко открывать и надёжно закрывать. В обоих случаях форма помогает распределять нагрузку и делает предмет более практичным в использовании.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круги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формулам C = 2πr и S = πr²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быстрее: длина окружности или площадь круга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для одинакового радиуса значения площади быстрее уходят вверх, чем длина окружности.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радиуса площадь усиливает изменение намного сильнее: она зависит от квадрата радиуса, а длина окружности — только от первого степенного изменения.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нужно внимательно следить за единицами измерения. Длина выражается в сантиметрах или метрах, а площадь — в квадратных единицах, например в см² или м².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использовать не ту формулу. Для длины окружности и площади круга нужны разные записи, поэтому важно сначала определить, что именно требуется вычислить.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забывают, что диаметр вдвое больше радиуса. Если не разделить диаметр на 2, в формулы подставляют неверное значение и получают неправильный результат.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путать круг и окружность. Тогда ученик может неверно понять, что именно нужно найти: границу фигуры или всю её внутреннюю часть.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кругом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круглых фигурах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фигуры помогают понять связь между формой, измерением и формулами. Зная радиус, можно найти диаметр, длину окружности и площадь, а затем легко описать любой круглый объект.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2026-05-24T17:55:27Z</dcterms:created>
  <dcterms:modified xsi:type="dcterms:W3CDTF">2026-05-24T17:55:27Z</dcterms:modified>
</cp:coreProperties>
</file>