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4748" y="769550"/>
            <a:ext cx="3599004" cy="358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и растёт потомство у млекопитающих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млекопитающих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296" y="1017350"/>
            <a:ext cx="3196609" cy="314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жизнь, связанная с сезоном
</a:t>
            </a:r>
            <a:endParaRPr lang="en-US" sz="2566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 — позвоночные животные с шерстью и молочным вскармливанием детёнышей. Их размножение, развитие и забота о потомстве тесно связаны с погодой, пищей и временем года, поэтому жизненный цикл помогает виду выживать.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млекопитающих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половые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появления потомства нужны самец и самка. Их половые клетки — сперматозоиды и яйцеклетки — несут наследственную информацию и участвуют в образовании нового организма.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вида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потомство, тем выше шансы вида приспособиться к жизни в разных природных условиях. Это особенно важно при изменении климата и доступности корма.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создаёт новые сочетания признаков. Благодаря этому потомство может оказаться более устойчивым к болезням, переменам погоды и другим условиям среды.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слиянии половых клеток возникает зигота. Из одной клетки постепенно развивается зародыш, а затем формируется новый детёныш с признаками обоих родителей.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развития потомства у разных групп животных
</a:t>
            </a:r>
            <a:endParaRPr lang="en-US" sz="2045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развивается зародыш и как долго длится развитие у разных животных.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внутри организма матери лучше защищает зародыш от высыхания, холода и хищников, чем развитие во внешней среде.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 биологии: сравнение групп животных и особенностей их размножения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3800" y="1326325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внутри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слияние сперматозоида и яйцеклетки происходит внутри организма самки. Это повышает вероятность успешного начала развития нового организма.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483800" y="2265988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 матке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зародыш развивается в матке, где условия стабильнее, чем снаружи. Здесь ему меньше угрожают высыхание, холод и резкие изменения температуры.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3205664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плаценту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видов эмбрион получает кислород и питательные вещества через плаценту. Она также помогает удалять продукты обмена и поддерживает развитие плода.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4145340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и плацента создают безопасную среду для зародыша. Благодаря этому детёныш рождается уже достаточно развитым и лучше готовым к жизни вне организма матери.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и роль матки
</a:t>
            </a:r>
            <a:endParaRPr lang="en-US" sz="29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спаривания до рождения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развития у млекопитающих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 и число детёнышей у разных видов
</a:t>
            </a:r>
            <a:endParaRPr lang="en-US" sz="2537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сильно различаются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беременности зависит от вида и размеров животного. У мыши она длится около 20 дней, а у слона — почти 22 месяца, то есть разница очень велика.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кошки беременность длится около 63–65 дней, у человека — около 9 месяцев, у коровы — примерно 280 дней. У каждого вида свой ритм развития и рождения потомства.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детёнышей рождается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виды приносят одного детёныша, другие — несколько сразу. Число потомков связано с образом жизни, уровнем заботы и тем, сколько детёнышей сможет вырастить самка.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и крупные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мелких животных развитие обычно идёт быстрее, чем у крупных. Это связано с особенностями обмена веществ, размерами тела и тем, сколько времени нужно на рост зародыша.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беременности у разных млекопитающих
</a:t>
            </a:r>
            <a:endParaRPr lang="en-US" sz="269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видны большие различия между видами: сроки беременности измеряются от нескольких недель до почти двух лет.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целом более крупные млекопитающие вынашивают потомство дольше, но у каждого вида есть свои особенности развития.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биологии млекопитающих: мышь, кошка, собака, человек, корова, слон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связь до 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работает как мост между организмом матери и зародышем. Через неё к эмбриону поступают кислород и питательные вещества, а продукты обмена удаляются обратно. Благодаря этому детёныш может развиваться в защищённой среде, не сталкиваясь с внешними опасностями.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питание после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рождения детёныш получает молоко матери. В нём есть белки, жиры, углеводы, вода, витамины и защитные вещества-антитела. Такое питание особенно важно, пока пищеварительная и иммунная системы ещё только развиваются.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и молоко помогают детёнышу пережить самый уязвимый период жизни. Сначала он получает всё необходимое до рождения, а затем — пищу и защиту уже после него.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и молоко: две опоры ранней жизни
</a:t>
            </a:r>
            <a:endParaRPr lang="en-US" sz="24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детёныша после рождения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Новорождённый появляется на свет и сразу начинает приспосабливаться к внешней среде. У одних видов он очень беспомощен, у других — быстро встаёт на ноги.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Молочное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и недели детёныш питается молоком матери. Это помогает ему быстро расти и получать защитные вещества, пока собственные системы организма ещё не окрепли.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Рост и 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развиваются зубы, шерсть, координация движений и умение находить пищу. Молодняк учится двигаться, прятаться и вести себя в своей среде обитания.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Самостоятельность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детёныш переходит на твёрдую пищу и становится более самостоятельным. Он уже лучше сохраняет тепло и может жить без постоянной помощи родителей.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заботы о потомстве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млекопитающих сочетание заботы различается: одни больше защищают, другие дольше кормят и обучают детёнышей.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детёныш зависит от родителей, тем важнее комплексная забота и тем выше его шансы выжить.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28" y="1038300"/>
            <a:ext cx="8435195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видов время размножения связано с погодой, кормом и сроком выкармливания детёнышей.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чаще приурочено к сезону, когда потомство получит больше тепла и пищи.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школьного курса биологии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размножения у разных млекопитающих
</a:t>
            </a:r>
            <a:endParaRPr lang="en-US" sz="24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жизни лесного млекопитающего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этапы годового жизненного цикла на основе школьного курса биологии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Спячка и экономия энергии зимой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Медленнее 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у ежа, сурка, суслика и медведя снижается активность, а обмен веществ замедляется. Так животное тратит меньше энергии, когда корма мало и добывать его трудно.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Спячка помогает пережить морозы, снег и сильный ветер. В это время животное не ищет пищу постоянно и меньше рискует погибнуть из-за неблагоприятных условий.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глубина сна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видов температура тела падает очень сильно, у других — лишь немного. Поэтому состояние зимнего покоя может быть ближе к настоящей спячке или к полудрёме.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 неблагоприятный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просто сон, а способ сохранить жизнь до весны. Когда условия становятся лучше, животное просыпается и возвращается к обычной активности.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Линька, шерсть и сезонные приспособления
</a:t>
            </a:r>
            <a:endParaRPr lang="en-US" sz="2971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помогает млекопитающим сохранять тепло, не перегреваться и защищаться от влаги. Для животных, живущих в разных климатах, это важное средство выживания.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 шерсти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холодами у многих видов становится гуще подшёрсток. Он удерживает воздух и лучше сохраняет тепло, поэтому животному легче пережить зиму.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подшёрсток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старая шерсть сменяется новой. Линька помогает избавиться от изношенного покрова и подготовить тело к более тёплому сезону.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линька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животных меняется окраска. Заяц-беляк и песец зимой становятся белыми, что делает их менее заметными на снегу.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маскировка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сезона, пищи и выживаемости детёнышей
</a:t>
            </a:r>
            <a:endParaRPr lang="en-US" sz="2596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хорошем размножении успех зависит от того, хватит ли пищи и укрытий в первые недели жизни потомства.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 начало лета дают лучшие условия для выживания детёнышей, а зима резко снижает успех размножения.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видами млекопитающих
</a:t>
            </a:r>
            <a:endParaRPr lang="en-US" sz="2666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Мыши, зайцы и другие мелкие млекопитающие обычно быстро размножаются, раньше становятся способными к самостоятельной жизни и часто рождают несколько детёнышей сразу.
</a:t>
            </a:r>
            <a:endParaRPr lang="en-US" sz="115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крупных животных беременность длится дольше, а забота о потомстве продолжается после рождения. Детёнышу нужно больше времени, чтобы окрепнуть и научиться жить в группе.
</a:t>
            </a:r>
            <a:endParaRPr lang="en-US" sz="1157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детёныши учатся бегать, прятаться, находить пищу и избегать опасности. Для них особенно важны зрение, координация движений и быстрый рост.
</a:t>
            </a:r>
            <a:endParaRPr lang="en-US" sz="1254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морских млекопитающих детёныш должен держаться рядом с матерью, плавать и не терять тепло в воде. Поэтому контакт с родителем очень тесный.
</a:t>
            </a:r>
            <a:endParaRPr lang="en-US" sz="12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успех размножения
</a:t>
            </a:r>
            <a:endParaRPr lang="en-US" sz="2722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Успешность размножения зависит не от одного условия, а от их сочетания.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среде корма, укрытий и стабильного тепла, тем выше шанс вырастить здоровое потомство.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0707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091963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развивается в матке около 40 недель. В это время он получает питание и кислород, растёт и формируются его органы.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1406563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endParaRPr lang="en-US" sz="1249" dirty="0"/>
          </a:p>
        </p:txBody>
      </p:sp>
      <p:sp>
        <p:nvSpPr>
          <p:cNvPr id="12" name="Text 4"/>
          <p:cNvSpPr txBox="1"/>
          <p:nvPr/>
        </p:nvSpPr>
        <p:spPr>
          <a:xfrm>
            <a:off x="1436563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начинается после слияния половых клеток. Оплодотворение происходит внутри организма матери, что защищает будущий организм от внешних воздействий.
</a:t>
            </a:r>
            <a:endParaRPr lang="en-US" sz="884" dirty="0"/>
          </a:p>
        </p:txBody>
      </p:sp>
      <p:sp>
        <p:nvSpPr>
          <p:cNvPr id="13" name="Text 5"/>
          <p:cNvSpPr txBox="1"/>
          <p:nvPr/>
        </p:nvSpPr>
        <p:spPr>
          <a:xfrm>
            <a:off x="63815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обучение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41158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ребёнок учится двигаться, говорить, обслуживать себя и общаться с людьми. Этот длительный этап характерен для млекопитающих.
</a:t>
            </a:r>
            <a:endParaRPr lang="en-US" sz="979" dirty="0"/>
          </a:p>
        </p:txBody>
      </p:sp>
      <p:sp>
        <p:nvSpPr>
          <p:cNvPr id="15" name="Text 7"/>
          <p:cNvSpPr txBox="1"/>
          <p:nvPr/>
        </p:nvSpPr>
        <p:spPr>
          <a:xfrm>
            <a:off x="47261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5618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Новорождённый человек очень беспомощен и нуждается в постоянной заботе взрослых. Самостоятельность формируется постепенно.
</a:t>
            </a:r>
            <a:endParaRPr lang="en-US" sz="892" dirty="0"/>
          </a:p>
        </p:txBody>
      </p:sp>
      <p:sp>
        <p:nvSpPr>
          <p:cNvPr id="17" name="Text 9"/>
          <p:cNvSpPr txBox="1"/>
          <p:nvPr/>
        </p:nvSpPr>
        <p:spPr>
          <a:xfrm>
            <a:off x="354500" y="320675"/>
            <a:ext cx="6575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человек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размножение и годовой цикл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вынашивают потомство в теле матери, кормят его молоком и подстраивают размножение под сезон. Линька, спячка и забота о детёнышах помогают пережить неблагоприятное время.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2026-06-01T09:58:12Z</dcterms:created>
  <dcterms:modified xsi:type="dcterms:W3CDTF">2026-06-01T09:58:12Z</dcterms:modified>
</cp:coreProperties>
</file>