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91750" y="1383075"/>
            <a:ext cx="6346200" cy="27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таланта первостепенного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в литературе виден не сразу, но всегда проверяется делом.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4694400"/>
            <a:ext cx="4370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помогает увидеть, как выдающиеся способности проявляются в слове, мысли и поступке. Через героев и авторов мы понимаем, чем отличается просто умение от настоящей творческой силы и почему талант связан с выбором человека.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 уроке говорить о таланте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сильного таланта — ранний интерес к чтению, письму или размышлению. Такой ученик быстро улавливает главное и раньше других начинает задавать точные вопросы.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важный показатель — лёгкость в понимании сложных связей. Человек замечает, как связаны образы, поступки и авторская мысль, даже если текст кажется непростым.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настоящий талант виден не только в быстром старте. Он сохраняется, когда интерес не угасает, а способности продолжают расти и крепнуть с каждым новым шагом.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проявление способностей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и точность художественного взгляда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важную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Талантливый читатель замечает то, что ускользает от других: интонацию, жест, повтор слова, скрытое напряжение. Из таких деталей складывается живое понимание текста.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Передавать смысл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наблюдение точное, вывод тоже становится убедительным. Поэтому литературный талант часто узнают по умению не просто пересказывать, а ясно объяснять, что стоит за словами автора.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сильнее всего отличают талантливого ученика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все признаки важны, но некоторые особенно заметны на уроках литературы.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и оригинальность выделяются сильнее остальных: именно они помогают увидеть подтекст и сделать собственный вывод.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сопоставление признаков, заданное в теме урока; без внешних числовых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мышления в литературе
</a:t>
            </a:r>
            <a:endParaRPr lang="en-US" sz="2816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несколько смыслов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эпизод может раскрывать характер героя, отношение автора и скрытый конфликт. Талантливый читатель замечает эти уровни и не торопится с поверхностным выводом.
</a:t>
            </a:r>
            <a:endParaRPr lang="en-US" sz="1483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повторять готовый ответ
</a:t>
            </a:r>
            <a:pPr algn="r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ученик не ограничивается чужой формулировкой. Он проверяет мысль по тексту и умеет объяснить, почему согласен или не согласен с выводом.
</a:t>
            </a:r>
            <a:endParaRPr lang="en-US" sz="1561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подтверждение в тексте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опираться не на догадку, а на слова автора. Тогда ответ становится точным, а анализ — убедительным и честным по отношению к произведению.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требует не только памяти, но и личной мысли. Когда ученик формулирует вывод своими словами, он показывает глубину понимания и уверенность в рассуждении.
</a:t>
            </a:r>
            <a:pPr algn="ctr" indent="0" marL="0">
              <a:lnSpc>
                <a:spcPct val="100000"/>
              </a:lnSpc>
              <a:buNone/>
            </a:pPr>
            <a:r>
              <a:rPr lang="en-US" sz="5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собственную позицию
</a:t>
            </a:r>
            <a:endParaRPr lang="en-US" sz="10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литературный талант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интерес к слову превращается в устойчивое литературное мышление.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ежедневная работа над словом
</a:t>
            </a:r>
            <a:endParaRPr lang="en-US" sz="3159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чтению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начинается с живого интереса к книге, слову и образу. Именно он заставляет возвращаться к тексту снова и снова.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и выбор слова
</a:t>
            </a:r>
            <a:pPr algn="r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исправление неточностей и подбор более точного выражения. Здесь особенно важны терпение и внимание к языку.
</a:t>
            </a:r>
            <a:endParaRPr lang="en-US" sz="1307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регулярная работа даёт качество, которое заметно другим. Талант становится не только даром, но и результатом постоянного усилия.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Перечитывание и наблюдение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привычка замечать детали, сравнивать эпизоды и понимать, как автор строит смысл. Это уже не случайное чтение, а вдумчивая работа.
</a:t>
            </a:r>
            <a:endParaRPr lang="en-US" sz="127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Талант, способности, труд и мастерство: различия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эти понятия связаны, но не означают одно и то же.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Способности помогают начать, труд поддерживает движение, мастерство закрепляет результат, а талант соединяет всё это в яркое и выразительное целое.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понятий по теме урока, без внешних числовых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быть непохожим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звучит иначе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все говорили почти одинаково, а один ученик вдруг предложил неожиданное объяснение поступка героя. Он не спорил ради спора, а спокойно показал цитату и доказал свою мысль. В его ответе чувствовалась внутренняя уверенность и уважение к тексту.
</a:t>
            </a:r>
            <a:endParaRPr lang="en-US" sz="1324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не по шаблону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написала сочинение не по привычному плану, а через один яркий образ, который связал весь текст. Сначала это удивило класс, но потом стало ясно: она увидела в произведении то, что другие пропустили. Такой подход выделяет сильную творческую личность.
</a:t>
            </a:r>
            <a:endParaRPr lang="en-US" sz="13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таланта от интереса к результату
</a:t>
            </a:r>
            <a:endParaRPr lang="en-US" sz="276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важны не только способности, но и готовность возвращаться к тексту, замечать ошибки и уточнять собственные мысли.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ступенями: интерес запускает развитие, а регулярная работа превращает отдельные удачи в устойчивый результат.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урока, без использования внешних статистических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Первостепенный талант держится на терпении: человек не бросает начатое после первой неудачи, а продолжает искать точное слово, ясную мысль и убедительное решение.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и характер героя или автора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помогает сохранять качество работы. Даже при усталости или сомнениях талантливый человек проверяет себя, исправляет неточности и доводит результат до завершённости.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перед собой делает талант глубже. Такой человек не приукрашивает слабые места, а замечает их и старается понять, что именно мешает точному выражению мысли.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делу видно в отношении к тексту и людям. Талант проявляется сильнее, когда способность служит истине, а не желанию произвести впечатление.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таланта в разных видах деятельности
</a:t>
            </a:r>
            <a:endParaRPr lang="en-US" sz="260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один и тот же талант проявляется по-разному в учебной работе.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видах деятельности важен не только результат, но и способ мышления: именно он отличает талантливую работу от обычной.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теме урока на основе общих признаков литературного таланта.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00" y="1736750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2700" y="1736750"/>
            <a:ext cx="25650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7225" y="1736750"/>
            <a:ext cx="25650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72750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литературный талант замечают не сразу
</a:t>
            </a:r>
            <a:endParaRPr lang="en-US" sz="2606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не стремиться выделяться, поэтому его сильные стороны становятся заметны не сразу. Талант проявляется в точных вопросах, внимании к деталям и спокойной уверенности в ответах.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яркий результат появляется позже, чем у других. Однако постепенное развитие не означает слабость: важнее, что понимание текста становится всё глубже и точнее.
</a:t>
            </a:r>
            <a:endParaRPr lang="en-US" sz="1277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ход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55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Нестандартный взгляд может казаться неожиданным, но именно он помогает увидеть в произведении скрытый смысл. Такой ученик часто предлагает интересные, но обоснованные наблюдения.
</a:t>
            </a:r>
            <a:endParaRPr lang="en-US" sz="1118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проба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раскрывается лучше, когда учитель даёт время, разные задания и возможность пробовать себя в чтении, пересказе, анализе и устном высказывании без страха ошибки.
</a:t>
            </a:r>
            <a:endParaRPr lang="en-US" sz="12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раскрыть литературный талант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интерес к чтению превращается в устойчивое мастерство при регулярной работе с текстом.
</a:t>
            </a:r>
            <a:endParaRPr lang="en-US" sz="279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проверяется тем, как человек использует своё умение: во благо истины, в поддержку других и в уважительном разговоре о тексте и жизни.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слово влияет на чувства и мысли других людей, поэтому талантливый автор или читатель отвечает за точность и честность своих высказываний.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Первостепенный талант не стремится к пустому эффекту. Он помогает понять человека глубже, а не просто удивить красивой фразой или громким выводом.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и ответственность перед словом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литературный талант в школьной работе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часто заметен не только в оценке, но и в том, как ученик находит доказательства в тексте и формулирует мысли своими словами.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признаки — глубина понимания и оригинальность ответа: они показывают, что ученик действительно мыслит самостоятельно.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теме урока на основе учебных наблюдений, без внешней статистики.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890" y="1342450"/>
            <a:ext cx="2626220" cy="303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оценке таланта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судить только по внешним признакам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память, аккуратный почерк и уверенная речь сами по себе ещё не доказывают талант. Иногда они просто помогают быстро и удобно отвечать на уроке.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61793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замечать вместо этого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Гораздо важнее смотреть, как ученик думает, сравнивает, доказывает и меняет свой ответ после проверки текста. Именно так видно развитие и подлинная сила.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Быстрота понимания помогает сразу схватывать основную мысль, замечать важные детали и не теряться в сложном тексте, но она ценна только вместе с вдумчивостью.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первостепенного таланта
</a:t>
            </a:r>
            <a:endParaRPr lang="en-US" sz="2997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мышления проявляется в собственных выводах. Такой человек не повторяет готовый ответ, а умеет объяснить, почему именно он считает его верным.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Оригинальность и точность речи делают результат выразительным. Талантливый ученик находит точные слова, видит скрытые связи и создаёт свежий взгляд на произведение.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Настойчивость и трудолюбие закрепляют успех. Благодаря им сильные способности не исчезают, а превращаются в устойчивое мастерство и заметный творческий результат.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талант, который растёт и действует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Первостепенный талант в литературе виден по раннему интересу, самостоятельным мыслям, точному слову и упорному труду. Он становится сильнее, когда человек отвечает за каждое своё высказывание.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2026-05-23T02:13:57Z</dcterms:created>
  <dcterms:modified xsi:type="dcterms:W3CDTF">2026-05-23T02:13:57Z</dcterms:modified>
</cp:coreProperties>
</file>