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Твардовский: поэт, чьё слово связано с жизнью народа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говорил о войне и жизни просто и честно.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эпоха больших перемен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жил в непростое время: революции, коллективизация, война и восстановление страны стали фоном его жизни. Смоленская земля дала ему знание деревни, народной речи и характера простых людей.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поэта был кузнецом, а в семье ценили труд, порядок и уважение к земле. Эти впечатления позже помогли Твардовскому правдиво писать о деревне и её людях.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Смоленщины, живая народная речь и деревенские обычаи стали для него важной школой наблюдения. Именно отсюда выросли многие образы и интонации его будущих произведений.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родился 21 июня 1910 года в деревне Загорье Смоленской губернии. С ранних лет он видел крестьянский труд, домашний уклад и зависимость семьи от ежедневной работы.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Твардовский начал писать ещё подростком и рано стал печататься в местных газетах и журналах. Уже тогда его выделяли ясность мысли и умение говорить без лишних слов.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особенно заметен интерес к обычной жизни, знакомым людям и повседневным заботам. Позже именно эта внимательность к деталям сделала его поэзию близкой многим читателям.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произведения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«Страна Муравия»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1936 года стала первым крупным успехом Твардовского. В ней показаны надежды и тревоги деревни в годы больших перемен.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жизнью крестьян, их трудом и выбором в непростую эпоху. Поэт пишет о серьёзных событиях понятно и убедительно.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этой поэмы стало ясно, что Твардовский умеет соединять простую речь и важные мысли, не теряя глубины и правды.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А. Т. Твардовского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хронология показывает, как личная судьба поэта была связана с историей страны и её трудными испытаниями.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деревенского детства к фронтовой и редакторской работе — каждый этап усиливал гражданский голос Твардовского.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Т. Твардовском; общепринятая хронология жизни и творчества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тема Великой Отечественной войны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войну через конкретные детали, которые легко представить: шинель, землянку, письмо из дома, фронтовую еду, усталые шаги по снегу. Так история становится очень близкой.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 выглядят непобедимыми. Они устают, сомневаются, но продолжают идти вперёд, потому что чувствуют ответственность за Родину и за товарищей рядом.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стихах Твардовского нет громких украшений: он пишет о том, что переживает солдат каждый день — дорога, привал, холод, ожидание боя и редкая минута отдыха.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честность и отсутствие фальши сделали эти стихи понятными людям разных поколений. В них слышится не только голос поэта, но и голос целого фронтового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«Василий Тёркин» — народный образ солдата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— солдат без лишней торжественности, но с сильным характером. Он умеет шутить, поддерживать товарищей и не теряет бодрости даже в трудную минуту. В нём читатель видит черты многих простых русских людей.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рождавшаяся на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с 1942 по 1945 год и печаталась по частям, пока шла война. Читатели ждали новые главы как встречу с живым фронтовым собеседником, который говорит о боях, дороге и солдатском быте.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стойкости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Тёркина связан с фронтовой дорогой, гармошкой и товарищеской шуткой. Поэтому поэма стала не только рассказом о войне, но и символом силы, жизнелюбия и народного характера.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 Т. Твардовского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менялись темы поэта и что оставалось в них главным.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книгах видны судьба народа, память о пережитом и нравственный выбор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Твардовского; литературная хронология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поэтической манеры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просто и ясно, будто разговаривает с читателем. Благодаря этому его стихи легко понимать и запоминать.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часто встречаются пословицы, поговорки и точные бытовые слова. Они делают речь выразительной и очень близкой к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звучат музыкально и естественно. Простота формы помогает лучше увидеть глубокий смысл и серьёзную мысль автора.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особенно внимательно показывает обычного человека, в котором важны не внешняя яркость, а честность, стойкость и внутренняя сила.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его героев — солдат, крестьянин и труженик.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А. Т. Твардовского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Твардовского раскрывается характер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образа в фронтовой лирике и поэме «Василий Тёркин» показывает героя через действие и жизненную правду.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Твардовского в журнале «Новый мир»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1950–1954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впервые возглавил «Новый мир» и придал журналу репутацию издания, внимательно относящегося к качеству текста и современным темам.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редакцию он снова сделал журнал заметной площадкой для серьёзной литературы, где ценились художественная сила и честность высказывания.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1958–1970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период руководства стал временем активной поддержки авторов, чьи тексты говорили о жизни без украшательства и шаблонов.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 при Твардовском вошёл в историю как журнал, который помогал литературе сохранять правду, достоинство и высокую планку мастерства.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считал, что литература не должна уходить от трудных вопросов. Он ценил точность, правдивость и уважение к авторскому голосу, даже когда эти качества требовали настойчивой защиты.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редакторская работа была связана не только с подбором текстов, но и с ответственностью за культурный уровень журнала. Для него важно было, чтобы слово оставалось честным и сильным.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Редакторская смелость и литературная позиция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Твардовского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темы чаще всего определяют содержание его произведений и помогают понять их общий смысл.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военная и народная темы: именно через них Твардовский особенно убедительно говорит о человеке и времени.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А. Т. Твардовского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фронтовой лирики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войну через привычные и узнаваемые детали фронта: дорогу, привал, землянку, усталость и ожидание боя. Так большое событие становится личным и понятным читателю.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фронтовой лирике напоминает о семье, мирной жизни и поддержке, которая помогает солдату выдержать тяжёлые дни. В нём звучит надежда, а не только грусть.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холод, короткая передышка и тишина перед боем создают ощущение суровой правды войны. Эти подробности делают стихотворение особенно зримым и эмоционально точным.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войне у Твардовского важны сострадание, юмор и вера в товарища. Благодаря этому фронтовые стихи говорят не только о боях, но и о силе духа.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Твардовского в школьном изучении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стороны творчества поэта особенно важны для понимания истории, характера и нравственного выбора.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деятельность Твардовского помогают школьникам увидеть связь литературы с историей и нравственным выбором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и тематическое изучение творчества А. Т. Твардовского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Твардовского для русской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сумел говорить о войне, деревне и человеческом труде простым языком, который остаётся понятным и убедительным для читателей разных поколений.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важна правдивым изображением народа: в ней нет ложного пафоса, зато есть уважение к обычному человеку, его терпению, силе и достоинству.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повлиял не только на поэзию, но и на литературную жизнь страны. Его имя связано с высокой требовательностью к слову и ответственностью перед читателем.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поэте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декабря 1971 года Твардовский ушёл из жизни, но его книги продолжили жить в школах, библиотеках и семейном чтении, сохраняя связь с историей XX века.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стихам и поэмам не исчез, потому что в них есть правда о войне, труде и нравственном выборе, близкая людям разных возрастов.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 сохраняют улицы, библиотеки и школы, названные его именем. Это показывает, что его вклад в культуру признан и по-прежнему значим.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Твардовского изучают не только как литературное, но и как гражданское: оно учит помнить прошлое, уважать человека и беречь честное слово.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честное слово о человеке и времени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показал, что сила литературы рождается из правды, памяти и уважения к простому человеку. Поэтому его творчество остаётся живым и важным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2026-05-22T13:23:19Z</dcterms:created>
  <dcterms:modified xsi:type="dcterms:W3CDTF">2026-05-22T13:23:19Z</dcterms:modified>
</cp:coreProperties>
</file>