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речи: слова, которые помогают строить речь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словам работать вместе и строить понятную речь.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части речи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читать, писать и понимать смысл слов. Они учат задавать вопросы, замечать ошибки и строить предложения аккуратно. Чем лучше ребёнок их различает, тем увереннее говорит и пишет.
</a:t>
            </a:r>
            <a:endParaRPr lang="en-US" sz="996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Существительное: кто? что?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всё, что мы видим и о чём говорим: людей, животных, предметы, явления и места. Оно отвечает на вопросы кто? что?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этой части речи бывают формы единственного и множественного числа. Поэтому можно сказать: дом — дома, книга — книги. Слово остаётся узнаваемым, но меняется по смыслу.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особенно важны в речи, потому что без них трудно назвать героя, вещь или место. Они словно подписывают всё вокруг, чтобы никто не перепутал.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существительные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живых существ: девочка, щенок, воробей. Такие слова помогают сразу понять, кто действует или о ком идёт речь.
</a:t>
            </a:r>
            <a:endParaRPr lang="en-US" sz="994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слова и большая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называют предметы и явления: тетрадь, облако, дождь. Имена людей, клички животных, названия городов и рек пишутся с большой буквы: Анна, Барсик, Москва, Волга.
</a:t>
            </a:r>
            <a:endParaRPr lang="en-US" sz="9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Прилагательное: какой? какая? какое? какие?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показывает признак предмета. Оно помогает узнать цвет, размер или характер: красный мяч, высокая сосна, доброе слово. Без него описание было бы скучнее.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прилагательных речь становится точнее. Мы сразу представляем, какой предмет перед нами, а не просто слышим его название, словно это картинка с подписью.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отвечает на вопросы какой? какая? какое? какие? Эти вопросы помогают быстро заметить его в предложении и не спутать с другими словами.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текст красивым и понятным. Они помогают не только сообщить факт, но и передать настроение: весёлые ребята, тихий вечер, вкусное яблоко.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что делает?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 состояние, которое происходит в данный момент: бежит, читает, смеётся, спит. Он делает предложение живым и подвижным.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или позже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умеет рассказывать о прошлом и будущем: что делал? что будет делать? Так мы понимаем, когда именно происходит действие.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глагола фраза часто звучит неподвижно, как картинка без движения. С глаголом сразу видно, что случилось, происходит или случится.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вопрос помогает узнать часть речи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задать слово вопрос. Если оно отвечает на кто? что?, чаще всего это существительное. Если на какой? какая? какое? какие?, перед нами прилагательное.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что делает? что делал? что будет делать?, это глагол. Вопрос помогает быстро разобраться даже в коротком предложении и не запутаться в словах.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часть речи по шагам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слово в предложении, потом задаём вопрос и сравниваем его со знакомыми вопросами частей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5100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5500" y="1799665"/>
            <a:ext cx="252900" cy="2023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Местоимение: слова, которые заменяют имя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Заменяет имя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указывает на предмет, не называя его прямо. Вместо повторов можно сказать: Маша пришла. Она села за парту. Речь становится короче и аккуратнее.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говорить красиво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делают текст легче для чтения и слуха. Они не дают предложению звучать однообразно, потому что одно и то же имя не приходится повторять снова и снова.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 разговоре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часто встречаются в обычной речи: я, ты, он, мы, они. С ними легко говорить о себе и о других, не превращая фразу в длинный список имён.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Числительное: сколько? который?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называет количество предметов: один, два, пять. Оно отвечает на вопрос сколько? и помогает точно считать, не путая яблоки с карандашами.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числительные, которые показывают порядок: первый, второй, третий. Они отвечают на вопрос который? и помогают понять, кто идёт раньше, а кто позже.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нужны в датах, номерах домов, страниц и автобусов. Без них легко заблудиться даже в обычном расписании, а с ними всё становится понятнее.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предлог связывает слова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предлог
</a:t>
            </a:r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помогает словам дружить в предложении и показывать, где находится предмет. Он не называет ни предмет, ни действие, а только соединяет слова по смыслу.
</a:t>
            </a:r>
            <a:endParaRPr lang="en-US" sz="951" dirty="0"/>
          </a:p>
        </p:txBody>
      </p:sp>
      <p:sp>
        <p:nvSpPr>
          <p:cNvPr id="9" name="Text 3"/>
          <p:cNvSpPr txBox="1"/>
          <p:nvPr/>
        </p:nvSpPr>
        <p:spPr>
          <a:xfrm>
            <a:off x="3457675" y="11836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пишут отдельно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всегда пишутся отдельно от других слов: в доме, на столе, под деревом. Если убрать их, фразы часто становятся непонятными или звучат смешно.
</a:t>
            </a:r>
            <a:endParaRPr lang="en-US" sz="10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1" y="14788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06" y="3230225"/>
            <a:ext cx="230737" cy="26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462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4625" y="3235625"/>
            <a:ext cx="252900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02481" y="1478850"/>
            <a:ext cx="230737" cy="263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работа у разных слов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предмет, человека, животное или явление. Оно отвечает на вопросы кто? что? и помогает точно назвать всё, что есть вокруг нас.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указывает на предмет, не называя его прямо. Оно заменяет имя и помогает не повторять одно и то же слово много раз подряд.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49508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показывает признак предмета: цвет, размер, форму, характер. Такие слова отвечают на вопросы какой? какая? какое? какие? и делают описание ярче.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4950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обозначает количество или порядок предметов. Оно отвечает на вопросы сколько? который? и очень полезно при счёте, датах и номерах.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451861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сообщает о действии или состоянии. Он отвечает на вопросы что делает? что делал? что будет делать? и помогает представить движение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часть речи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быстро разобраться в слове и не перепутать его роль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части речи помогают писать без ошибок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определить часть речи, легче выбрать нужное окончание и не ошибиться в слове. Это особенно полезно, когда слова в предложении связаны друг с другом по смыслу.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прилагательного окончание часто зависит от существительного: большой дом, большая книга, большое окно. Значит, сначала надо посмотреть, к какому слову оно относится.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глагола часть речи подсказывает время действия: читает, читал, будет читать. Так письмо становится точнее, а проверка — спокойнее и быстрее.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Забавные путаницы слов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 иногда ведут себя совсем по-разному. Слово красивый называет признак предмета, а красиво — признак действия, поэтому вопрос к ним будет разным.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хитрости: светит — это действие, а свет — предмет. Такие пары учат быть внимательным, как маленький сыщик на уроке русского языка.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разбора маленького предложения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«Рыжая кошка спит дома» слово кошка называет предмет. Это существительное, потому что к нему можно задать вопрос кто?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рыжая показывает признак кошки. Оно отвечает на вопрос какая? и является прилагательным, которое помогает представить кошку ярче.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спит обозначает действие. Это глагол, он отвечает на вопрос что делает? и показывает, что происходит сейчас.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дома указывает, где происходит действие. Если заменить кошка на она, получится коротко и понятно: Она спит дома.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шаг за шагом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часть речи в коротком тексте и не запутаться в похожих словах.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уметь во 2 классе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находить в словах знакомые вопросы и по ним определять часть речи. Это помогает не только на уроках русского языка, но и при чтении небольших текстов.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различать предмет, признак, действие и число. Тогда ребёнок быстрее понимает, зачем нужно слово в предложении и как оно связано с другими словами.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важно замечать, как слова работают вместе. Такой навык помогает писать аккуратно, читать вдумчиво и реже путаться в простых предложениях.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части речи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появляется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героев, а прилагательные помогают увидеть их лучше: не просто кот, а пушистый кот. Глаголы сразу включают действие, и сказка начинает двигаться, будто открылась волшебная дверь.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прячет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загадках части речи работают особенно ловко. Одни слова называют предмет, другие описывают его признаки, а глаголы подсказывают, что он умеет делать. Отгадывать становится интереснее, потому что нужно слушать очень внимательно.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становится понятнее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беседе части речи помогают говорить коротко и ясно. Местоимения заменяют имя, числительные называют количество, а предлоги связывают слова так, чтобы мысль звучала аккуратно и без 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— это команда слов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речи выполняет свою работу: называет, описывает, показывает действие, число или связь слов. Если задавать вопросы и замечать смысл, русский язык становится понятным и дружелюбным.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2026-05-21T20:29:32Z</dcterms:created>
  <dcterms:modified xsi:type="dcterms:W3CDTF">2026-05-21T20:29:32Z</dcterms:modified>
</cp:coreProperties>
</file>