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часто видео передаются через IP-сеть, используя кодирование, пакеты данных и приложения.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Интернет-телефония: современная связь поверх сети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интернет-телефония стала важной технологией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Широкополосный интернет, Wi‑Fi, смартфоны и облачные сервисы сделали IP‑связь привычной. Ею пользуются дома, в обучении, в компаниях и для международного общения. Для информатики это практический пример передачи данных и защиты коммуникаций.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VoIP и как он работает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VoIP (Voice over IP) передает голос по IP‑сети: речь преобразуют в цифровой сигнал, затем сжимают кодеком и дробят на пакеты данных для сетевой доставки.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движутся через маршрутизаторы и узлы связи, где по пути могут появляться задержки. На стороне получателя пакеты собирают обратно и преобразуют в слышимый звук.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звонка оценивают по задержке, джиттеру и потерям пакетов, а также по доступной полосе пропускания. Эти параметры напрямую связаны с тем, насколько ровно сеть обслуживает аудио.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звонка через интернет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голоса и подключение к телефонной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голос передается по сети как RTP‑пакеты. Если звонок нужно сделать на обычный номер, используется шлюз, который связывает IP‑мир с традиционной телефонной сетью, сохраняя совместимость.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и сигнализация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Абонент звонит с ноутбука с гарнитурой, смартфона или IP‑телефона. Сигнализация проходит через SIP‑сервер, который помогает «договориться» между участниками вызова и определить параметры сеанса.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устанавливается VoIP‑звонок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от запуска приложения до завершения вызова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качество связи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Непредсказуемость доставки (джиттер) чаще всего ломает непрерывность речи: даже при неплохой средней скорости звонок может «рваться».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приоритет — сделать сеть предсказуемой: снизить джиттер и потери, затем уже подбирать кодек и конфигурацию. Перегрузка сети ухудшает все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оценки на основе типичных зависимостей QoS; точные доли зависят от условий сети.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 отвечает за установление, изменение и завершение сеанса связи. Он сообщает устройствам параметры вызова и помогает маршрутизировать сигнал между участниками.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SIP: управление сеансом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RTP передает аудиопоток в реальном времени. Вместе с кодеком она определяет, как формируется звук и как пакеты аудио доставляются в течение разговора.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RTP: передача аудио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SRTP добавляет шифрование голосового потока, снижая риск перехвата. Это особенно важно для звонков через публичные и корпоративные сети, где трафик может проходить через несколько участков.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SRTP: защита медиаданных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прохождения через домашние и корпоративные сети используют UDP и TCP, а также механизмы обхода NAT. Дополняют работу VoIP DNS, серверы регистрации и шлюзы.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UDP/TCP и обход NAT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протоколы и сетевые стандарты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71273"/>
            <a:ext cx="4598400" cy="1953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распространенных кодеков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 выбирают под условия канала: качество, нагрузку сети и требования к экономии трафика. Это компромисс между реалистичностью звука и пропускной способностью.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компрессия, тем важнее стабильность сети: при экономном кодировании сильнее заметны потери и задержки. Opus и AMR‑WB часто выигрывают на «неровных» каналах и мобильности.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ITU‑T и спецификации разработчиков кодеков.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40435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интернет-телефонии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стоимость дальних вызовов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Интернет-телефония часто уменьшает расходы на междугородную и международную связь, потому что аудио перевозится как IP‑трафик, а не через каждую традиционную телефонную линию отдельно.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подключение номеров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новых пользователей и номеров нередко происходит быстрее, чем в классической телефонной инфраструктуре: часть настроек переносится в серверные и облачные сервисы.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 сервисами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 легко объединяются с мессенджерами, CRM и инструментами записи разговоров. Это помогает компании и пользователю вести историю обращений и повышает управляемость коммуникаций.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 видеозвонки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и семей особенно ценны работа на нескольких устройствах и возможность видеозвонков. Один и тот же сценарий общения поддерживается дома, в дороге и при удаленном учебном процессе.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VoIP зависит не только от скорости интернета, но и от устойчивости Wi‑Fi и наличия электропитания. Даже хороший тариф может «не спасти», если сеть нестабильна.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риски технологии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перегрузке появляются задержки, эхо и ухудшение тембра голоса. Разговор становится менее разборчивым, а иногда связь прерывается из‑за невозможности вовремя доставлять пакеты аудио.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отключается маршрутизатор, провайдер или электричество, звонки тоже становятся недоступными. Это отличает VoIP от некоторых привычных сценариев, где телефония работает без подключения к домашнему интернету.
</a:t>
            </a:r>
            <a:endParaRPr lang="en-US" sz="1112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надежности нужны резервный способ общения, источник бесперебойного питания и корректная настройка сети. Тогда даже при сбоях система сохраняет работоспособность и предсказуемость качества.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затрат на традиционную связь и VoIP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основные статьи расходов в традиционной телефонии и в IP-моделях: эффект заметен в междугородних и международных звонках, а также при расширении состава пользователей.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облачном VoIP дальняя связь и подключение новых пользователей часто обходятся дешевле, потому что снижаются затраты на инфраструктуру телефонных линий.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учебного сравнения статей затрат, без привязки к конкретному провайдеру (условные единицы), актуальность: 2026-05.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Интернет-телефония в учебе и дома: как звучит удобство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Онлайн-урок без лишних шумов
</a:t>
            </a:r>
            <a:pPr algn="l" indent="0" marL="0">
              <a:lnSpc>
                <a:spcPct val="90000"/>
              </a:lnSpc>
              <a:buNone/>
            </a:pPr>
            <a:r>
              <a:rPr lang="en-US" sz="14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ноутбуке видно, как ученик подключает гарнитуру с микрофоном и участвует в видеозвонке. Четкая речь появляется, когда в комнате тихо и сигнал Wi‑Fi стабилен. Это помогает слышать вопросы и отвечать без задержек и сбоев.
</a:t>
            </a:r>
            <a:endParaRPr lang="en-US" sz="149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родным «как будто рядом»
</a:t>
            </a:r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набирает вызов в приложении с домашнего устройства и разговаривает с родственниками. Важны громкость, корректно работающий микрофон и устойчивое подключение. Картинка — наушники, экран и знакомая домашняя обстановка создают ощущение «живого» диалога.
</a:t>
            </a:r>
            <a:endParaRPr lang="en-US" sz="137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созвон для консультации
</a:t>
            </a:r>
            <a:pPr algn="l" indent="0" marL="0">
              <a:lnSpc>
                <a:spcPct val="90000"/>
              </a:lnSpc>
              <a:buNone/>
            </a:pPr>
            <a:r>
              <a:rPr lang="en-US" sz="13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несколько участников обсуждают домашнее задание, а один из них выводит конспект во время разговора. Для учебного процесса особенно полезны стабильный канал и удобная гарнитура, чтобы каждый мог говорить по очереди. Это снижает вероятность потерь связи и искажений голоса.
</a:t>
            </a:r>
            <a:endParaRPr lang="en-US" sz="1353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IP-АТС встраивается в процессы компании и позволяет гибко управлять вызовами: маршрутизацией, голосовым меню, очередями и сценариями обслуживания. Это повышает предсказуемость для клиентов и сотрудников.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разговоров и удобная аналитика обращений помогают улучшать качество сервиса: выявлять причины отказов, разбирать типовые вопросы и измерять эффективность коммуникаций. Наличие данных упрощает обучение персонала.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колл-центров и сервисных служб особенно ценны очереди вызовов и распределение нагрузки между операторами. Регулируемые сценарии уменьшают время ожидания и помогают сохранять единый стандарт ответа.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Распределенные команды работают из разных городов и часовых поясов, не завися от прокладки телефонных линий. Сотрудникам достаточно подключить устройство, чтобы быть доступными по рабочему номеру.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Корпоративное применение VoIP-систем
</a:t>
            </a:r>
            <a:endParaRPr lang="en-US" sz="31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обеспечивается безопасность звонков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защиты в VoIP: от доступа к учетной записи до шифрования медиаданных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учетная настройка может обеспечить доступ к звонкам с любого подключенного устройства.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реализации VoIP (единая абонентская учетная запись/настройки переадресации), 2026-05.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путаницу и помогает не менять контакты: пользователь сохраняет единый номер, а устройства служат «точками подключения».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093" y="1733225"/>
            <a:ext cx="314131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сферы, где VoIP ускоряет общение и снижает зависимость от «привязки» к конкретной телефонной линии.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эффективность проявляется там, где важны мобильность, быстрый старт подключения и экономия на соединениях за пределами «домашней» телефонной инфраструктуры.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практик использования VoIP-платформ (обобщение, 2026-05).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интернет-телефония дает наибольшую пользу
</a:t>
            </a:r>
            <a:endParaRPr lang="en-US" sz="28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стабильной передачи голоса по сети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хорошем среднем интернете голос ухудшается, если проявляются скачки задержки и потери. Поэтому важны не только средние показатели, но и их стабильность во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условия для разборчивости создаются при низком джиттере, малых потерях пакетов и включенном приоритете голосового трафика (QoS).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влияния факторов на основе общих принципов VoIP (джиттер/потери/QoS), без привязки к конкретным измерениям; 2026-05.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интернет-телефонии в ближайшие годы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АТС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АТС чаще размещаются в облаке: меньше собственной инфраструктуры, проще подключение новых пользователей и гибче настройки маршрутизации. Это ускоряет внедрение и снижает порог входа для малого бизнеса.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маршрутизация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будут активнее распределять звонки по компетенциям и доступности операторов. Сценарии станут более точными за счет контекстных данных и правил обслуживания.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речи и поиск по звонкам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все чаще превращается в структурированную информацию: стенограммы, ключевые темы и быстрый поиск по обращению. Это упрощает работу с архивом и улучшает качество обучения сотрудников.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ИИ-шумоподавление и унификация каналов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шумоподавления и адаптации будут лучше поддерживать связь в реальных условиях: в дороге, в шумной среде, при неравномерной скорости. При этом звонки объединяются с чатом и видеосвязью.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звонком проверьте скорость и стабильность интернета, а также качество Wi‑Fi. Если связь «проваливается», лучше перейти на проводное подключение или использовать другой канал передачи данных.
</a:t>
            </a:r>
            <a:endParaRPr lang="en-US" sz="117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выводы для пользователя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надежное приложение и гарнитуру с рабочим микрофоном: это заметно влияет на разборчивость речи. Громкость и расположение микрофона должны быть настроены под вашу комнату, а не «по умолчанию».
</a:t>
            </a:r>
            <a:endParaRPr lang="en-US" sz="1172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учетной записи повышают сложный пароль, двухфакторная аутентификация и регулярные обновления приложения. Так снижается риск подбора учетных данных и несанкционированного доступа к вызовам.
</a:t>
            </a:r>
            <a:endParaRPr lang="en-US" sz="1173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вероятность «тишины», держите резервный способ связи и убедитесь, что роутер исправен. Понимание зависимости качества от сети поможет быстрее устранять причины задержек и обрывов.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Интернет-телефония — основа современной цифровой связи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Интернет-телефония объединяет голос, видео и сервисы в одной сетевой среде, предлагая экономичность и гибкость. Ее эффективность ограничена качеством интернета, электропитанием и безопасностью учетных записей.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2026-05-12T16:26:05Z</dcterms:created>
  <dcterms:modified xsi:type="dcterms:W3CDTF">2026-05-12T16:26:05Z</dcterms:modified>
</cp:coreProperties>
</file>