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Океан, атмосфера и суша: единая система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оболочки Земли постоянно обмениваются теплом, влагой и энергией.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 связывает воду, воздух и сушу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распределяется по планете неравномерно, поэтому океан, атмосфера и суша непрерывно обмениваются энергией и влагой. Именно этот обмен формирует погоду, осадки, течения и многие особенности жизни на берегах и материках.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«взаимодействие океана с атмосферой и сушей»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главный накопитель тепла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Запасённая энергия помогает океану медленнее реагировать на изменения погоды и сглаживать температурные колебания.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избытка тепла уходит в океан, поэтому он сильно влияет на климат всей планеты.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с поверхности океана и образование облаков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 поверхности океана, тем легче вода переходит в пар. В тропиках это происходит особенно активно, потому что солнечное нагревание там сильнее всего.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легче окружающего воздуха, поэтому он поднимается вверх. По мере подъёма воздух остывает, и водяной пар начинает превращаться в мельчайшие капли.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множества капель формируются облака. Они могут долго переноситься ветрами над океаном и материками, доставляя влагу туда, где она особенно нужна.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сушей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влаги выпадает на берегах и во внутренних районах суши. Так океан участвует в питании рек, почвенной влаги и всей наземной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влияет на погоду на суше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бриз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суша нагревается быстрее воды, поэтому воздух над ней поднимается, а с моря приходит более прохладный воздух. Это естественно охлаждает прибрежные районы.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разница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суша остывает быстрее океана, и ветер может дуть в обратную сторону. Благодаря этому побережье теряет тепло медленнее, чем удалённые участки материка.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 меняют температуру воздуха над побережьями. Одни берега становятся мягче по климату, а другие — суше и заметно прохладнее.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над тёплой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очень тёплыми участками океана чаще формируются мощные ливни и сильный ветер. Такая вода даёт больше энергии для развития штормов и ураганов.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между океаном и сушей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круговорота воды в системе океан — атмосфера — суша
</a:t>
            </a:r>
            <a:endParaRPr lang="en-US" sz="19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океана, атмосферы и суши в одной системе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каждой оболочки есть своя функция, но результат создаётся только вместе.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оболочка не объясняет климат сама по себе: погоду и природные условия создаёт их совместная работа.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как переносчики тепла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несут воду от экватора к более высоким широтам. По пути они нагревают воздух над океаном и делают соседние побережья более мягкими по климату.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движутся из высоких широт к более тёплым районам. Они охлаждают воздух, уменьшают испарение и часто делают берега суше.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смягчает климат Западной Европы. Холодные течения у берегов Южной Америки и Африки способствуют туманам, сухости воздуха и образованию пустынных побережий.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иллюстрации по теме урока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солёность поверхностных вод океана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 быстрее испаряется, а это меняет содержание солей и плотность поверхностного слоя.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температуры и солёности помогают воде перемещаться, поэтому они важны для океанических течений.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 — место встречи воды и суши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постоянно ударяют по выступающим участкам суши. Сильнее всего размываются скалы, обрывы и другие незащищённые места, где берег постепенно отступает.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галька и ил уносятся течениями вдоль берега и откладываются там, где сила воды слабее. Так берег всё время перестраивается.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участках накопления образуются пляжи, косы, дюны и низкие острова. В местах сильного размыва, наоборот, могут появляться обрывы и крутые уступы.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никогда не остаётся неподвижной. Она зависит от волн, приливов, течений и количества осадков, которые приносит и уносит вода.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 отливы в прибрежной зоне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 отливы вызываются притяжением Луны и Солнца, а также вращением Земли. Из-за этого океаническая вода периодически смещается, и уровень моря у берега то поднимается, то понижается.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сильнее заметно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прилива зависит от формы берега, глубины моря и ширины залива. В узких и мелководных заливах вода поднимается заметно сильнее, чем на открытом побережье или в океане.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моря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движения помогают перемешиванию воды и доставляют к берегу кислород и питательные вещества. Это поддерживает жизнь многих морских организмов и улучшает условия в прибрежных экосистемах.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берег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 же колебания уровня воды усиливают размыв берегов, особенно там, где волны уже разрушили породы. Поэтому побережья с сильными приливами требуют более внимательного наблюдения и защиты.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 у океана и их последствия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природных процессов и их последствий в прибрежной зоне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океанические явления имеют разные причины, но почти всегда создают серьёзную угрозу для побережья и 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явления опасны, но особенно тяжёлые потери возникают в густонаселённых прибрежных городах, где вода и ветер быстро разрушают здания, дороги и инфраструктуру.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береговые формы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разрушения и накопления осадков под действием волн и течений.
</a:t>
            </a:r>
            <a:endParaRPr lang="en-US" sz="15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уязвимости прибрежных территорий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затопления побережий при подъёме уровня моря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моря особенно опасно там, где суша низкая и вода может быстро проникать далеко вглубь территории, усиливая эрозию и засоление почв.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уязвимость характерна для дельт, низменных берегов и островов; именно там наводнения, разрушения и потери для хозяйства возникают раньше всего.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газами между океаном и атмосферой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постоянно забирает часть углекислого газа из воздуха. Это помогает уменьшать его количество в атмосфере, хотя обмен зависит от температуры воды и силы ветра.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газов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холодной воде газы растворяются лучше, чем в тёплой. Поэтому в разных районах океана и в разные сезоны количество растворённого кислорода и углекислого газа меняется.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фитопланктона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производит значительную часть кислорода на Земле. Эти микроскопические организмы живут в верхнем слое воды, где получают свет для фотосинтеза.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между океаном и атмосферой идёт непрерывно. Он поддерживает жизнь морских организмов и влияет на состав воздуха, которым дышат люди на суше.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Мангры — зелёная защита берега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заросли тянутся вдоль тёплых мелководных берегов, где солёная вода смешивается с пресной. Их корни удерживают грунт, а густые ветви служат укрытием для рыб, крабов и молодых птиц.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и солёные болота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 солёные болота работают как природные барьеры. Они ослабляют прибой, уменьшают силу штормов и создают спокойные участки, где могут жить многие морские и прибрежные организмы.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Эстуарий: встреча рек и моря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устьях рек вода становится особенно богатой жизнью, потому что здесь смешиваются пресные и морские воды. В таких местах кормятся птицы, растут водоросли и прячутся мальки, защищённые от сильных волн.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прибрежной зоне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побережья: польза и уязвимость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дают людям пищу, материалы и удобные пути сообщения, но каждый ресурс требует бережного использования, иначе природная система быстро нарушается.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польза от побережий высока, но без ограничений и охраны природные ресурсы быстро истощаются, а берег становится более уязвимым для штормов и разрушения.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хозяйственного использования прибрежных зон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систему океан — атмосфера — суша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углекислого газа и других парниковых газов усиливают нагрев атмосферы и океана. Из-за этого меняются температура воды, погодные условия и привычный ритм природных процессов.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домов, дорог и портов на самой кромке берега уменьшает естественную защиту от волн. Если исчезают дюны, болота и растительность, берег быстрее разрушается.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Застройка побережий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тают ледники и морской лёд, уровень моря повышается. В результате низкие берега, дельты и острова становятся более уязвимыми для наводнений и разрушения береговой линии.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нефть и сточные воды ухудшают состояние морских экосистем и опасны для людей. Загрязнение нарушает пищевые цепи, а иногда делает воду непригодной для отдыха и рыболовства.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природоохранных и инженерных мер для прибрежных территорий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 океана и берегов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защита сочетает природные барьеры, современные технологии и ответственное поведение людей в прибрежных районах.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надёжные меры часто связаны с природой: мангры, болота и дюны не только защищают берег, но и сохраняют среду обитания для живых организмов.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Океан, атмосфера и суша — одна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накапливает тепло и влагу, атмосфера распределяет их по планете, а суша направляет воду и воздух. Понимая эту связь, мы лучше защищаем природу и людей.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2026-06-02T13:58:50Z</dcterms:created>
  <dcterms:modified xsi:type="dcterms:W3CDTF">2026-06-02T13:58:50Z</dcterms:modified>
</cp:coreProperties>
</file>