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и раздельное написание наречий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правильное написание и не ошибиться в тексте?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на слух слова часто требуют разного написания: сначала и с начала, вдаль и в дали. Ошибка меняет смысл и мешает грамотно разбирать слово в предложении.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наречия пишутся по-разному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3586" y="1581445"/>
            <a:ext cx="145687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83986" y="1581445"/>
            <a:ext cx="203962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9880" y="3418395"/>
            <a:ext cx="233100" cy="233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98542" y="3418395"/>
            <a:ext cx="174825" cy="233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наречия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на вопросы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помогает уточнить, как, где, когда, куда, откуда или почему происходит действие. Оно делает речь точнее и показывает обстоятельства, важные для смысла предложения.
</a:t>
            </a:r>
            <a:endParaRPr lang="en-US" sz="1017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Связано с глаголом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наречие относится к глаголу: бежал быстро, пришёл вчера, стоит рядом. Оно поясняет действие, а не называет предмет или признак предмета.
</a:t>
            </a:r>
            <a:endParaRPr lang="en-US" sz="1100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изменяется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не склоняется и не имеет рода, числа или падежа. Поэтому его форму обычно нужно запомнить и правильно записать как цельное слово или сочетание.
</a:t>
            </a:r>
            <a:endParaRPr lang="en-US" sz="1100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выбрать орфограмму
</a:t>
            </a:r>
            <a:endParaRPr lang="en-US" sz="1238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значения наречия подсказывает, как его писать. Если слово обозначает единый признак действия, оно часто пишется слитно; если сохраняется связь двух слов, возможен раздельный вариант.
</a:t>
            </a:r>
            <a:endParaRPr lang="en-US" sz="101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814716"/>
            <a:ext cx="3934500" cy="12555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самые заметные группы слитно пишущихся наречий и их типичные примеры.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воспринимается как одно целое по смыслу, оно обычно пишется слитно.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Наречия, которые часто пишутся слитно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орфографии наречий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наречия пишутся слитно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0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стало единым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наречия возникли из сочетаний слов, но со временем превратились в одну цельную форму: сначала, затем, вскоре. В тексте они воспринимаются как готовые орфографические единицы.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425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с цельным значением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 пишутся формы с приставками в-, на-, за-, с-, если они обозначают одно общее значение: вовремя, наверх, налево, сначала. В таких словах предлог уже не выделяется.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9645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 по-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на -ому, -ему и -и с приставкой по- обычно пишутся слитно: по-новому, по-летнему, по-доброму. Эта модель особенно часто встречается в упражнениях.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9660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написание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нужно запомнить как исторически сложившиеся: вдали, вокруг, домой. Их написание не разбирается по частям, потому что форма закрепилась в языке целиком.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показаны основные модели, которые чаще всего встречаются в школьных заданиях и словарных примерах.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заметная группа — формы с по-. Остальные модели тоже важны, потому что помогают распознавать цельное наречие по строению слова.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слитно пишущихся наречий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русского языка, 7 класс
</a:t>
            </a:r>
            <a:endParaRPr lang="en-US" sz="130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написание: сочетания предлога и существительного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в тетради
</a:t>
            </a:r>
            <a:pPr algn="l" indent="0" marL="0">
              <a:lnSpc>
                <a:spcPct val="100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часто подчеркивают предлог одним цветом, а существительное — другим. Так хорошо видно, что в выражении на память сохраняются два самостоятельных слова, связанные по смыслу и грамматически.
</a:t>
            </a:r>
            <a:endParaRPr lang="en-US" sz="1217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не сливаются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сочетаниях без спроса, с разбега, на бегу предлог сохраняет своё значение, а существительное можно определить как отдельную часть речи. Именно поэтому здесь требуется раздельное написание.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между словами чувствуется связь предлога и существительного, написание не сливается. В выражении в упор, например, можно увидеть два слова, а не одну цельную форму.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написание наречия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помогает выбрать правильный вариант по значению и строению слова.
</a:t>
            </a:r>
            <a:endParaRPr lang="en-US" sz="130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115700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через замену и смысл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8225" y="129922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Заменить одним словом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выражение можно заменить близким по смыслу словом, оно чаще всего пишется слитно. Так проверяются вдали, сначала, вокруг: они ведут себя как единые наречия.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24850" y="129922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Попробовать вставить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между частями можно добавить другое слово, сочетание обычно раздельное. В выражениях на самом деле, в течение урока, без всякого спроса предлог и существительное сохраняют самостоятельность.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8225" y="321247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Слитная форма обычно называет признак действия, а раздельная показывает связь предлога с существительным. Смысл помогает понять, одно это слово или два.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24850" y="321247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контекст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важно читать слово вместе с соседними словами. Контекст подсказывает, подходит ли замена, и позволяет быстро заметить ошибку в написании.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835483"/>
            <a:ext cx="3805200" cy="15164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пары слов с разным значением и разным написанием. Она помогает увидеть, где нужна слитная форма, а где — раздельная.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по звучанию формы отличаются смыслом: слитное написание чаще передаёт признак действия, раздельное — сочетание предлога и существительного.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формы, которые легко перепутать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орфографический минимум по теме наречий
</a:t>
            </a:r>
            <a:endParaRPr lang="en-US" sz="130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с дефисом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46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с по-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дефис часто пишутся наречия с приставкой по- и суффиксами -ому, -ему, -и. Такая форма показывает способ действия и обычно отвечает на вопрос «как?».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47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частицами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 сохраняется в наречиях с элементами -то, -либо, -нибудь и кое-. Эти части придают слову неопределённость или разговорный оттенок, но не отделяются пробелом.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865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речи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таким словам относятся по-моему, по-русски, где-то, когда-нибудь, кое-как. Они воспринимаются как одно целое, поэтому пишутся с дефисом, а не раздельно.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866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с сочетаниями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отличать наречие от похожего сочетания слов: по моему учебнику, где-то рядом с домом. Если есть самостоятельное существительное или зависимое слово, правило меняется.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возникают в словах с близким звучанием и разным значением, особенно в школьных диктантах и упражнениях на выбор написания.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трудные случаи связаны с парами, где нужно различать смысл и строение слова; именно они требуют проверки по контексту.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в написании наречий встречаются чаще
</a:t>
            </a:r>
            <a:endParaRPr lang="en-US" sz="217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орфографии наречий; иллюстративное распределение для презентации.
</a:t>
            </a:r>
            <a:endParaRPr lang="en-US" sz="13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Слова-исключения и трудные случаи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формы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наречия нужно просто выучить: их написание закрепилось давно и не определяется только общим правилом.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употребление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вроде на днях, на бегу, в открытую, без устали, в одиночку часто встречаются в речи как готовые сочетания.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смысла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значение уже не складывается из отдельных слов, написание лучше сверить со словарём или учебным правилом.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наречия нужны в речи и тексте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наречия оживляют описание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шёл быстро, почти неслышно, и сразу становилось ясно, что он торопится. Одно короткое слово добавляет действию темп, а весь абзац звучит точнее и живее для читателя.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они помогают понять время и место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урок проходил в классе, потом ребята вышли во двор. Наречия помогают увидеть последовательность событий и представить, где именно происходит действие, не перегружая текст лишними объяснениями.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разбор трудного случая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помогает выбрать написание по значению, строению слова и контексту.
</a:t>
            </a:r>
            <a:endParaRPr lang="en-US" sz="130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658493"/>
            <a:ext cx="3934500" cy="156801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словарик помогает быстро сопоставить форму слова, его написание и значение, а затем проверить, не скрыто ли в нём сочетание предлога с существительным.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 происхождение формы помогают отличить цельное наречие от сочетания слов и выбрать верное написание без угадывания.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Мини-словарик сложных наречных форм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орфографии наречий.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упражнениях важно не только узнать форму, но и понять, к какому типу написания она относится по строению и смыслу.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 встречается чаще, поэтому именно его нужно отрабатывать особенно внимательно; раздельное и дефисное требуют точной проверки.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распределяются способы написания наречий
</a:t>
            </a:r>
            <a:endParaRPr lang="en-US" sz="227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примеров по теме; иллюстративное распределение для презентации.
</a:t>
            </a:r>
            <a:endParaRPr lang="en-US" sz="13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9684" y="1804453"/>
            <a:ext cx="251700" cy="22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12584" y="1791220"/>
            <a:ext cx="250200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59684" y="3473701"/>
            <a:ext cx="251700" cy="201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28221" y="3449281"/>
            <a:ext cx="218925" cy="25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Самопроверка при выполнении упражнений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85135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Прочитай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прочитайте слово целиком и посмотрите, какую роль оно играет в предложении: обозначает ли оно признак действия, места, времени или способа действия.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0350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Подбери замену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можно заменить близким по смыслу вариантом, легче увидеть, является ли оно цельным наречием или сочетанием слов с предлогом и существительным.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85135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предлог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Обратите внимание, есть ли рядом предлог, можно ли вставить другое слово между частями и сохраняется ли смысл без изменения.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20350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похожие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сопоставлять пары вроде сначала — с начала и по-новому — по новому: так ошибка становится заметной, а правило запоминается лучше.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темы с другими разделами русского языка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0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верно написать наречие, нужно видеть приставку, суффикс и основу. Это помогает понимать, как слово образовано, и не путать цельную форму с сочетанием слов.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425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и существительные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ошибки возникают из-за сходства с сочетаниями предлога и существительного. Поэтому тема напрямую связана с умением различать части речи и их роли в предложении.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9645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и приставки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слитного и дефисного написания опирается на словообразование: приставки, суффиксы и частные модели вроде по- или кое- помогают определить орфограмму.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9660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письма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темы нужно в диктантах, изложениях и сочинениях, потому что наречия часто встречаются в тексте и влияют на общую грамотность работы.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правило, которое стоит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написания зависит от смысла, строения слова и контекста: цельные наречия обычно пишутся слитно, сочетания с предлогом — раздельно, а особые модели — через дефис.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2026-05-28T16:49:36Z</dcterms:created>
  <dcterms:modified xsi:type="dcterms:W3CDTF">2026-05-28T16:49:36Z</dcterms:modified>
</cp:coreProperties>
</file>