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умеет точно и ярко говорить обо всём.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 — один из богатейших языков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русский язык так выразителен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языка видно не только в количестве слов, но и в умении создавать новые формы, точно передавать смысл и сохранять живую связь между поколениями через речь, книги и устойчивые выражения.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русского языка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пласты лексики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есть исконные, заимствованные, разговорные и профессиональные слова. Каждый пласт помогает точнее назвать предмет, действие или явление в нужной ситуации.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понятие — много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можно назвать по-разному: дом, жилище, домик, домище. Выбор слова зависит от стиля речи, отношения говорящего и размера предмета.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меняются со 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постоянно пополняется новыми словами и значениями. Толковые словари фиксируют такие изменения, чтобы сохранить точное понимание слов для читателей и учащихся.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входят в речь из школы, быта, науки и техники. Так язык отражает жизнь общества и остаётся понятным людям разных возрастов и интересов.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словарь, тем легче подобрать нужное слово без лишних объяснений. Это помогает говорить ясно, кратко и в то же время выразительно.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передаёт чувство и настроение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солнце, солнышко и солнцепёк обозначают одно явление, но создают разное впечатление. Одно звучит тепло, другое ласково, а третье передаёт сильную жару и напряжение.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выбрать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красивый, прекрасный, чудесный и великолепный близки по значению, но не равны по силе выражения. Благодаря этому речь становится точной и более живой.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 художественном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выбирают слова так, чтобы читатель почувствовал настроение героя, увидел картину и уловил скрытый смысл. Именно поэтому одно слово может изменить весь тон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слова распределяются по разным сферам общения и задачам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 по классификации лексики русского языка; доли условные, 2025.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употреблению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занимает нейтральная лексика, а остальные группы делают речь точнее, выразительнее и уместнее в разных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антонимы расширяют выбор слов: первые дают оттенки значения, вторые помогают ясно показать противоположность. Это делает речь более точной и выразительной.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лексике русского языка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помогают точнее и выразительнее строить речь.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смысл в русском языке передают не только отдельные слова, но и устойчивые выражения.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и устойчивые обороты делают речь точнее, образнее и позволяют выражать мысль короче, чем при обычном объяснении.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выражения и их 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и фразеологические словари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новые слова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словообразования русского языка с примерами из повседневной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 живой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 буквальный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нельзя понимать по отдельным словам: выражение бить баклуши значит бездельничать, а не действительно что-то бить. В этом и состоит их особая выразительность.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и образность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делают речь живой, запоминающейся и эмоционально точной. Они помогают быстро передать отношение говорящего к событию, человеку или поступку.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пришли из быта, труда и народных традиций. Поэтому фразеологизмы сохраняют память о жизни прежних поколений.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часто встречаются в разговоре, книгах и школьных сочинениях. Главное — употреблять их точно, чтобы выражение звучало естественно и понятно.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литературе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точность и свобода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 С. Пушкин показал, что русский язык может быть и простым, и торжественным, и очень музыкальным. В его строках обычные слова звучат по-новому, а короткая фраза нередко передаёт сильное чувство. Поэтому его произведения легко читать и запоминать.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 Тургенев: сила образа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 Н. Толстой и И. С. Тургенев использовали русский язык как средство глубокого изображения мыслей, природы и человеческих переживаний. Их тексты учат замечать оттенки смысла, видеть красоту описания и чувствовать, насколько богат и гибок язык литературы.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 Чехов: характер в диалоге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 В. Гоголь и А. П. Чехов умели несколькими словами раскрыть характер героя, его привычки и настроение. Их диалоги звучат живо, потому что в них есть точные детали, ирония и разговорная интонация, близкая реальной жизни.
</a:t>
            </a:r>
            <a:endParaRPr lang="en-US" sz="10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язык меняется в зависимости от цели общения: от дружеского разговора до оформления документов.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условная схема для учебной презентации.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разных стилях речи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стили не заменяют друг друга, а вместе показывают гибкость и широту возможностей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769" y="1205475"/>
            <a:ext cx="262687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средства устной речи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различать слова и выделять важные части высказывания. Неверно поставленное ударение может исказить смысл или сделать речь менее точной и убедительной.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показывает, спрашивает человек, утверждает, просит или удивляется. Она передаёт настроение говорящего и помогает сделать даже простое предложение живым и выразительным.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делают речь понятнее: они отделяют мысли, помогают слушателю уловить смысл и не теряться в длинной фразе. Без них устная речь звучит слитно и трудно воспринимается.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выбора слова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нейтральных и более выразительных слов показывает, как меняется оттенок значения в зависимости от цели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подобрано слово, тем яснее мысль и выразительнее речь. Богатство языка особенно заметно в выборе нужного оттенка.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пословицы учат мудрости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напоминают, что сказанное слово нельзя вернуть назад. Они учат отвечать за речь, быть аккуратным в выражениях и думать о последствиях своих слов.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пословицы подчёркивают значение знаний и труда. В них коротко и ясно говорится, что учение помогает человеку стать умнее, увереннее и успешнее в жизни.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дело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выражения учат правильно распределять время между трудом и отдыхом. Такая мудрость помогает понимать, что порядок и ответственность важны и в школе, и дома.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семьи к новой речи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язык передаётся людям, закрепляется в культуре и пополняется новыми словами из жизни и науки.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мире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служит основным языком общения в России, используется в государственном управлении, образовании, средствах массовой информации и повседневной жизни миллионов 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русском языке общаются люди в разных странах, поэтому он помогает устанавливать связи между культурами, учёными, школьниками и представителями разных профессий.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 рубежом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изучают в школах, университетах и языковых центрах. Это помогает читать литературу в оригинале, понимать историю и лучше узнавать культуру России.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фильмы, переписка и интернет-общение делают русский язык частью современного мира. Он остаётся удобным средством для обмена мыслями и новостями.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тексты разных эпох показывают, как язык сохраняет старое и одновременно принимает новое.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толковых, этимологических и терминологических словарей.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богатство русского языка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языка складывается из истории, культуры и развития общества: каждая группа слов выполняет свою важную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беречь русский язык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речь помогает ясно выражать мысль, не путать собеседника и подбирать слова по смыслу. Это особенно важно в учёбе, когда нужно объяснить ответ точно и понятно.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 узнавать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 расширяет словарный запас и знакомит с красивыми выражениями. Словари помогают узнать значение слов, проверить их написание и понять разницу между близкими по смыслу словами.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написание, знаки препинания и уместные слова делают речь аккуратной и выразительной. Это помогает сохранять культуру общения и уважение к языку.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бедности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Чрезмерные сокращения и однообразные слова делают высказывание слабее. Чем внимательнее человек относится к языку, тем богаче и точнее становится его речь.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развития языка сегодня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нормы, орфография и устойчивые выражения продолжают объединять носителей языка и помогают сохранять преемственность между поколениями.
</a:t>
            </a:r>
            <a:endParaRPr lang="en-US" sz="1225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наука, спорт и интернет приносят в русский язык новые названия предметов, действий и явлений, которые быстро входят в повседневную речь.
</a:t>
            </a:r>
            <a:endParaRPr lang="en-US" sz="1287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возвращается в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закрепляются в общении, текстах и медиа, а затем снова становятся частью обычной речи, обогащая современный русский язык.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богат словом, смыслом и выразительностью. Он помогает точно мыслить, красиво говорить и понимать культуру народа. Бережное отношение к языку делает его сильнее и сохраняет для будущих поколений.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 — богатство, которое мы сохраняем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2026-05-28T06:49:24Z</dcterms:created>
  <dcterms:modified xsi:type="dcterms:W3CDTF">2026-05-28T06:49:24Z</dcterms:modified>
</cp:coreProperties>
</file>