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части речи: кто что называет и как слова работают вместе.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Куучын-эрмектинг бөлүктөрү: слова в большой команде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словам нужны свои группы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делим слова по частям речи, легче понять смысл предложения, быстро задать нужный вопрос и аккуратно разобрать текст без путаницы.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называет предмет, человека, животное, явление природы или событие. Это слова, с которыми мы чаще всего знакомимся в самых первых предложениях.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отвечает на вопросы кто? что? Например: книга, мама, кошка, дождь, праздник. Такие слова помогают назвать всё, что нас окружает.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бывают в единственном и множественном числе. В предложении они нередко становятся главным участником действия: кто-то читает, бежит, играет или ждёт.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какой?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прилагательное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называет признак предмета: цвет, размер, настроение, форму. Оно отвечает на вопросы какой? какая? какое? какие? и делает речь точнее.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оно встречается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прилагательное стоит рядом с существительным и словно рисует его словами. Так предмет становится понятнее и ярче: не просто лес, а зелёный лес.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03984" y="3188538"/>
            <a:ext cx="347831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2470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0875" y="1686040"/>
            <a:ext cx="428100" cy="428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глагол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называет, что делает предмет: бежит, рисует, смеётся. Он помогает увидеть, какое действие происходит в предложении прямо сейчас или уже закончилось.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действие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глагол часто сообщает самое важное в предложении. Без него рассказ был бы тихим и неподвижным, как картинка без движения.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новость предложения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показывает, когда совершается действие: сейчас, раньше или потом. Поэтому мы понимаем, произошло ли событие уже или ещё только будет.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события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делают речь короче и живее: вместо имени или предмета можно просто указать на него.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личных местоимений помогает не повторять одни и те же слова снова и снова.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числа входят в речь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числительные помогают назвать количество: один, два, пять. Так мы быстро понимаем, сколько предметов перед нами.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предметов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они показывают порядок: первый, третий, десятый. Сразу ясно, кто какой по счёту.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место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нужны в датах, номерах домов и страниц. Без них трудно точно назвать нужное число или найти нужное место.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вокруг нас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слово шаг за шагом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найти часть речи по смыслу, вопросу и форме слова.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не называют предметы, признаки и действия. Их задача — помогать другим словам дружно стоять рядом и не теряться в предложении.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союзы и частицы сами по себе редко отвечают на вопросы. Зато без них текст становится неровным, а связи между словами — слабее.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служебные слова можно сравнить с незаметными помощниками: они маленькие, но держат всю фразу вместе, как крепкие ниточки.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маленькие слова соединяют части предложения, показывают отношение между словами и помогают слушателю или читателю понять смысл без лишних догадок.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показывает, как слова связаны друг с другом, и часто подсказывает место или направление: в школе, на столе, под партой, около дома. Сам он предметом не является.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предлог, важно посмотреть на соседние слова и задать вопрос к целому сочетанию. Тогда сразу видно, где находится предмет и какую роль предлог играет в предложении.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союз соединяет мысли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8527" y="4039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делают речь спокойной и понятной. Без них текст распадается на кусочки, а с ними предложения звучат как одна дружная цепочка мыслей.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28527" y="3508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— цельное предложение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81016" y="2134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соединяет слова и части предложения: «и», «а», «но», «потому что». Он показывает, как связаны мысли: добавление, противопоставление или причина.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81016" y="1603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союз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1564329" y="4039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говорит коротко: «Пошёл. Увидел. Обрадовался». Слова стоят отдельно, и мысль звучит обрывочно. Здесь ещё не хватает связок, чтобы речь стала плавной.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564329" y="3508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отдельные слова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6588" y="1686040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54406" y="1686040"/>
            <a:ext cx="267563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частица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«не» помогает сказать, чего нет или что не происходит. Она меняет смысл слова очень быстро: «идёт» и «не идёт» — это уже разные картины.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«же» и «ведь» усиливают сообщение и подчёркивают важную мысль. Они словно говорят: «Посмотри внимательнее, это действительно важно!»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«бы» показывает желание, мечту или возможное действие. С ней фраза звучит мечтательно: «Я бы прочитал эту книгу».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Предположение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«ли» делает фразу вопросительной и помогает узнать ответ. С ней речь звучит мягче: «Ты придёшь ли завтра?» — так спрашивают осторожно и вежливо.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части речи дружат в предложении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зелёный лес словно открывает глаза. Существительное «лес» называет место, а прилагательное «зелёный» помогает его представить. Глагол «просыпается» показывает действие, и картина сразу становится живой и ясной.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лес просыпается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«он» заменяет повтор имени и делает речь удобной. Затем глагол «улыбается» показывает действие, а союз «и» соединяет его с новым действием. Так текст становится коротким, аккуратным и дружным.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улыбается и слушает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добрая мама читает сказку. Существительное «мама» называет героя, прилагательное «добрая» добавляет тёплый признак, а глагол «читает» сообщает, что происходит. Предложение звучит спокойно и понятно.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мама читает сказку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часть речи по вопросу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слово в предложении, потом задаём к нему вопрос и проверяем, что оно называет.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и изменяемые признаки слов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слова есть свои признаки. Одни остаются почти всегда, а другие меняются по числу, времени или форме. Это помогает отличать слова друг от друга в тексте.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и числительные тоже имеют формы. Они помогают точнее говорить о людях, предметах и количестве, не путая слушателя и не заставляя его догадываться.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показывает время действия: играет, играл, будет играть. Поэтому мы сразу понимаем, когда происходит событие. Это очень полезно при чтении и пересказе.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может стоять в единственном или множественном числе: дом — дома. Прилагательное подстраивается под него: высокий дом, высокие дома. Слово меняется, но узнаётся.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— образность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750" y="2001176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слова 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часто встречаются существительные и прилагательные. Они помогают нарисовать лес, замок, принцессу, доброго героя и волшебный вечер так, будто всё стоит перед глазами.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376750" y="3452400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действия рассказа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обычно больше глаголов, потому что там важны события и поступки. Местоимения и служебные слова делают текст плавным, чтобы предложения шли один за другим без спотыканий.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3850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2320" y="3212188"/>
            <a:ext cx="428400" cy="380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0875" y="1686040"/>
            <a:ext cx="428100" cy="428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слова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задай к слову вопрос. Если подходит «кто? что?», ищи существительное; если «какой?», проверь прилагательное; если «что делает?», это глагол.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 слово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вырывай слово из текста. Соседи часто подсказывают ответ, потому что именно они показывают его форму, значение и роль в предложении.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 всё предложение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выглядит знакомо, но работает иначе. Важно понять, что оно обозначает в предложении: предмет, признак, действие, количество или связь между словами.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смысл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Мини-разбор предложения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«Маленький кот быстро бежит домой» слово «кот» — существительное. Оно называет героя действия. Прилагательное «маленький» описывает его размер, а глагол «бежит» показывает, что делает кот.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торопится домой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«быстро» не называет предмет и не сообщает, кто что сделал. Оно уточняет признак действия, поэтому помогает понять, как именно бежит кот. Речь становится точнее и интереснее.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слово «быстро»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«домой» показывает направление движения. Вместе с глаголом оно отвечает на вопрос, куда бежит кот. Так каждое слово в предложении выполняет свою маленькую, но важную работу.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направляется герой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называют предметы, людей, животных, явления и события. Они отвечают на вопросы кто? что? и помогают понять, о ком или о чём идёт речь.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и служебные слова тоже нужны. Они помогают назвать количество, порядок, связать слова и уточнить смысл. Вопрос к слову почти всегда подсказывает правильную часть речи.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и глаголы делают речь выразительной. Первые показывают признак предмета, а вторые — действие или состояние. Без них предложение было бы скучным и бедным на смысл.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847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6200" y="1761600"/>
            <a:ext cx="43605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помогают словам работать вместе, как дружной команде. Когда мы умеем их узнавать, читать, писать и строить предложения становится намного легче и даже немного веселее.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76200" y="3245425"/>
            <a:ext cx="43605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— команда для понятной речи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2026-05-21T11:57:13Z</dcterms:created>
  <dcterms:modified xsi:type="dcterms:W3CDTF">2026-05-21T11:57:13Z</dcterms:modified>
</cp:coreProperties>
</file>