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 свойства функции y = ax² вдоль осей координат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Парабола, коэффициент a и ось симметрии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функция показывает, как один коэффициент меняет весь график. На её примере удобно учиться строить параболу, читать координаты точек и понимать связь формулы с рисунком.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y = ax²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7394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3881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73206" y="4186700"/>
            <a:ext cx="377100" cy="50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в графике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любом ненулевом значении a график функции y = ax² имеет форму параболы. Её вершина всегда находится в начале координат, поэтому рисунок легко распознать.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с абсциссами x и -x дают одинаковые значения y. Поэтому левая и правая части графика совпадают по форме и располагаются зеркально относительно оси Oy.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a определяет, куда направлены ветви параболы и насколько она узкая. Изменение только одного коэффициента заметно перестраивает весь график без изменения его вершины.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коэффициента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Параболы при разных значениях a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знак и модуль коэффициента меняют вид графика.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 &gt; 0 ветви направлены вверх, при a &lt; 0 — вниз. Чем больше |a|, тем парабола уже и круче.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функции y = ax²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на координатной плоскости
</a:t>
            </a:r>
            <a:endParaRPr lang="en-US" sz="256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(0; 0) принадлежит графику y = 2x² и является его вершиной. Через неё проходит ось симметрии Oy, поэтому рисунок удобно проверять по центральной точке.
</a:t>
            </a:r>
            <a:endParaRPr lang="en-US" sz="1746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справа и слева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x = 1 и x = -1 получаем одинаковое значение y = 2. Такая же картина наблюдается для x = 2 и x = -2, что подчёркивает зеркальность графика.
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удалении от начала координат значения y быстро увеличиваются: 2, затем 8. Это помогает увидеть, что парабола становится выше по мере роста |x|.
</a:t>
            </a:r>
            <a:endParaRPr lang="en-US" sz="1767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 графике соединяют плавной линией, а не отрезками. Именно так получается настоящая парабола, а не ломаная фигура.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изменяются значения y при разных a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x разные коэффициенты дают заметно разные высоты точек на графике.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a, тем быстрее растут значения функции. При меньшем a график поднимается медленнее и выглядит шире.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y = ax²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график симметричен относительно оси Oy
</a:t>
            </a:r>
            <a:endParaRPr lang="en-US" sz="3013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не меняет знак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y = ax² переменная x возводится в квадрат. Поэтому значения x² и (-x)² совпадают, а на графике появляются точки одинаковой высоты.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Зеркальные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с абсциссой x лежит на графике, то точка с абсциссой -x тоже лежит на нём. Они располагаются по разные стороны от оси Oy на одном уровне.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зеркальность сохраняется при любом ненулевом a. Поэтому ось Oy является осью симметрии параболы y = ax² и делит график на две одинаковые части.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графика y = ax² по точкам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построении параболы по формуле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a &gt; 0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66355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 вверх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положительное, парабола открывается вверх. Это значит, что по мере удаления от начала координат значения функции становятся больше и график поднимается.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19400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в вершине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(0; 0) является самой низкой точкой графика. Здесь функция принимает наименьшее значение, а все остальные точки расположены не ниже этой вершины.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572445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Неотрицательные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y = ax² при a &gt; 0 выполняется y ≥ 0. Это удобно проверять по любой таблице значений: отрицательных ординат у графика не бывает.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a &lt; 0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36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 вниз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 a отрицательный, парабола направлена вниз. График как будто отражается относительно оси Ox и меняет привычное направление ветвей.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240273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в вершине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(0; 0) становится самой высокой точкой графика. Все остальные точки располагаются не выше неё, поэтому вершина играет роль максимума.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168148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x ≠ 0 значения функции отрицательны, а по мере удаления от начала координат их модуль растёт. Для такой функции выполняется неравенство y ≤ 0.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модуля a на ширину параболы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одинаковых x значение функции растёт по-разному: коэффициент усиливает или ослабляет подъём графика. Это удобно видеть на одних и тех же точках.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|a|, тем парабола уже и круче; при меньшем |a| она шире и медленнее удаляется от оси Ox.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y = ax² для x = -2, -1, 0, 1, 2.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график касается координатных осей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координат — общая точка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y = ax² всегда проходит через точку (0; 0). Поэтому именно здесь график встречается и с осью Ox, и с осью Oy. Эта точка становится ориентиром при построении и проверке рисунка.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 пересечения вместо двух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ненулевого a уравнение ax² = 0 имеет только одно решение. Значит, график не может пересечь ось Ox в нескольких местах, как некоторые другие функции. Он касается её только в начале координат.
</a:t>
            </a:r>
            <a:endParaRPr lang="en-US" sz="1139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вокруг оси Oy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графике выбрать точку справа от оси Oy, то слева найдётся точка с такой же высотой. Из-за этого ось Oy делит параболу на две одинаковые части, а начало координат остаётся центром рисунка.
</a:t>
            </a:r>
            <a:endParaRPr lang="en-US" sz="11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2148960"/>
            <a:ext cx="4759500" cy="1140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функции при характерных x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значения двух парабол при одинаковых аргументах и почему графики остаются симметричными относительно оси Oy.
</a:t>
            </a:r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значения слева и справа от оси Oy подтверждают симметрию, а коэффициент 2 удваивает высоту точек по сравнению с y = x².
</a:t>
            </a:r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формулам y = x² и y = 2x².
</a:t>
            </a:r>
            <a:endParaRPr lang="en-US" sz="143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50" y="1584875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5625" y="1584875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900" y="1584875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4175" y="1584875"/>
            <a:ext cx="5028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функции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Функцию y = ax² можно вычислить для любого действительного x. Подходит любое число: отрицательное, положительное, ноль и дробное значение. Ограничений по x здесь нет.
</a:t>
            </a:r>
            <a:endParaRPr lang="en-US" sz="1374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положительное, все значения функции неотрицательны. Если a отрицательное, они неположительны. Направление ветвей сразу подсказывает, где расположен график относительно оси Ox.
</a:t>
            </a:r>
            <a:endParaRPr lang="en-US" sz="1155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или максимум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параболы находится в начале координат и задаёт наименьшее или наибольшее значение функции. Именно в точке (0; 0) график достигает своего края.
</a:t>
            </a:r>
            <a:endParaRPr lang="en-US" sz="1288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осью симметрии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Oy делит график на две равные части. Это помогает быстро проверять построение и понимать, почему точки с одинаковыми по модулю x лежат на одной высоте.
</a:t>
            </a:r>
            <a:endParaRPr lang="en-US" sz="137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нуль у функции y = ax² при a ≠ 0.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значит, что график касается оси Ox только в начале координат и не имеет других точек пересечения с ней.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уравнения ax² = 0 при a ≠ 0.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точек графиков y = x², y = 2x² и y = -x²
</a:t>
            </a:r>
            <a:endParaRPr lang="en-US" sz="278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одинаковых значениях x легко увидеть, как меняются высота и направление точек. Это сравнение помогает не путать знак коэффициента с его модулем.
</a:t>
            </a:r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коэффициент поднимает параболу вверх, отрицательный отражает её вниз, а больший модуль делает график более крутым.
</a:t>
            </a:r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формулам y = x², y = 2x² и y = -x² для x = -2, -1, 0, 1, 2.
</a:t>
            </a:r>
            <a:endParaRPr lang="en-US" sz="15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графиком
</a:t>
            </a:r>
            <a:endParaRPr lang="en-US" sz="3013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знак и 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 a отрицательный, ветви направлены вниз; если положительный — вверх. Ошибка в знаке сразу меняет смысл всего графика и приводит к неверному рисунку.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модуль и ширину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становится уже не при большем числе a вообще, а при большем модуле |a|. Поэтому y = 2x² уже, чем y = x², а y = 0,5x² — шире.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начало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 = ax² при любом ненулевом a обязательно проходит через точку (0; 0). Если эта точка не отмечена, построение нужно перепроверить.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коэффициент a по графику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опирается на форму параболы и связь координат точки с формулой y = ax².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парабола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Прожектор и световой пучок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прожекторе параболическая форма помогает собирать лучи в нужном направлении. Если источник света расположен правильно, отражённые лучи становятся почти параллельными. Поэтому парабола полезна в осветительных приборах и оптике.
</a:t>
            </a:r>
            <a:endParaRPr lang="en-US" sz="104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Антенна и радиосигнал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Параболические антенны используют в технике, где важно принимать или передавать радиоволны. Их форма помогает сосредоточить сигнал в одной точке и повысить точность работы. Именно симметрия делает такую поверхность особенно удобной.
</a:t>
            </a:r>
            <a:endParaRPr lang="en-US" sz="104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Арка моста и архитектура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Мостовые арки и некоторые элементы зданий часто напоминают параболу. Такая форма выглядит устойчивой и аккуратной, а также распределяет нагрузку более равномерно. Поэтому парабола встречается не только в формулах, но и в реальных конструкциях.
</a:t>
            </a:r>
            <a:endParaRPr lang="en-US" sz="101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функции y = ax²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ax² всегда даёт параболу с вершиной в начале координат и осью симметрии Oy. Знак a задаёт направление ветвей, а модуль — ширину графика.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2026-05-30T02:24:18Z</dcterms:created>
  <dcterms:modified xsi:type="dcterms:W3CDTF">2026-05-30T02:24:18Z</dcterms:modified>
</cp:coreProperties>
</file>