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Капитал: движущая сила экономики и общества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— основа производства и развития общества, влияющая на качество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капитала возникло в эпоху великих открытий, сыграв ключевую роль в создании торговых компаний. С развитием промышленности оно расширилось, охватив разнообразные ресурсы, включая деньги, оборудование, знания и связи.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капитала и его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капитала, формирующие экономику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здания, машины, транспорт и оборудование, которые помогают создавать товары и услуги. Физический капитал предоставляет предприятиям инструменты для эффективной работы и расширения производства.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капитал — основа производства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 — знания и умения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навыки людей играют ключевую роль в повышении качества труда. Чем лучше подготовлены работники, тем выше производительность и инновационный потенциал.
</a:t>
            </a:r>
            <a:endParaRPr lang="en-US" sz="1120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капитал — движущая сила инвестиций
</a:t>
            </a:r>
            <a:endParaRPr lang="en-US" sz="1194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акции и депозиты обеспечивают финансирование бизнеса и инфраструктуры. Финансовый капитал способствует развитию новых проектов и экономическому росту.
</a:t>
            </a:r>
            <a:endParaRPr lang="en-US" sz="1091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капитал — доверие и связи
</a:t>
            </a:r>
            <a:endParaRPr lang="en-US" sz="13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и взаимное доверие между людьми создают условия для плодотворного сотрудничества. Социальный капитал облегчает предпринимательскую деятельность и укрепляет общество.
</a:t>
            </a:r>
            <a:endParaRPr lang="en-US" sz="9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отличается тем, что создаётся людьми и повышает эффективность производства, в отличие от природных ресурсов и труда.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капитала среди ресурсов экономики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обеспечивает выполнение работ, природные ресурсы становятся сырьём, а капитал объединяет эти элементы для развития.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экономика зависит от сбалансированного взаимодействия капитала, природных ресурсов и рабочей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накопления капитала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сбережений к устойчивому экономическому развитию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капитале отражает экономическое развитие и уровень благосостояния в государствах.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экономический отчёт,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капитал способствует улучшению жизненных условий и укреплению экономики.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капитала на душу населения по странам (2023)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капитала позволяет компаниям внедрять современные технологии и обучать работников, повышая их эффективность.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увеличению выпуска продукции и снижению себестоимости, способствуя конкурентоспособности на мировом рынке.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как фактор роста производительности труда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автомобильный сектор: инвестиции и прогресс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2017–2020 гг. японские автопроизводители активно внедряли роботов, что улучшило скорость и точность сборки автомобилей, а также уменьшило зависимость от ручного труда.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роботы и автоматизация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на 25%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счет инвестиций в технологии объем выпуска автомобилей значительно увеличился, что укрепило позиции Японии на мировом рынке автомобилей.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затрат на рабочую силу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автоматизации позволило существенно снизить производственные издержки, повысив прибыльность предприятий и их конкурентоспособность.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1960-х Южная Корея была аграрной страной, но вложения в инфраструктуру и образование открыли путь к экономическому развитию.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Масштабные инвестиции позволили стать одной из ведущих экономик Азии, демонстрируя значение капитала для роста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национальное богатство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образование и здравоохранение повышают уровень знаний и здоровья населения, что способствует экономическому прогрессу.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работников стимулирует создание новых технологий и улучшает общую производительность труда.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капитал: основа роста и инноваций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Предпринимательский капитал: источник развития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 год – основание Tesla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создал компанию Tesla, ставшую символом инноваций в электромобилях и устойчивой энергетике, что привлечённым капиталом стимулировало новые технологии и рынки.
</a:t>
            </a:r>
            <a:endParaRPr lang="en-US" sz="1249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экосистемы в Силиконовой долине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и венчурные фонды накопили предпринимательский капитал, формируя среду для инноваций и роста множества технологических компаний.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бизнес и инновации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внедряют новые идеи и бизнес-модели, создавая рабочие места и расширяя экономический потенциал в разных странах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капитал и его влияние на мировую экономику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управляет активами свыше 350 млрд долларов, активно используя финансовые рынки для инвестиций. Это позволяет компании развивать новые продукты и удерживать лидерство в технологиях.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— гигант финансовых ресурсов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Нью-Йорк — центры финансовых потоков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мегаполисы обладают мощными банковскими системами, которые аккумулируют и распределяют значительные объёмы капитала, влияя на экономику мира и создавая множество рабочих мест.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капитал включает оборудование и программное обеспечение, обеспечивающие развитие цифровой экономики. Более 60% российских школьников используют технологии для обучения, что расширяет их возможности.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технологического капитала способствует появлению новых отраслей, таких как нанотехнологии и информационные системы, открывая перспективы для инноваций и повышения конкурентоспособности экономики.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капитал: формирование будущего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железных дорог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Прокладка железных дорог стала катализатором промышленного развития Европы, ускоряя транспортировку товаров и людей, что способствовало экономическому росту того времени.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инфраструктура мегаполисов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города, как Москва и Сингапур, имеют развитую транспортную сеть, которая улучшает логистику, повышает мобильность населения и стимулирует деловую активность.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капитал и примеры его значения в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доверия и сплочённости в обществе способствует совместной работе над проектами, что повышает эффективность и качество достигнутых результатов.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Нидерландов показывают, что социальный капитал помогает развивать благотворительность и кооперацию, усиливая предпринимательские и государственные инициативы.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капитал: фундамент сотрудничества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частного капитала в США превышает 90 триллионов долларов, что позволяет стране финансировать инновации и поддерживать высокие темпы экономического роста.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стартапов на тысячу жителей в США значительно выше, чем в Европе, благодаря развитой инфраструктуре и активному предпринимательскому капиталу.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США: влияние капитала на успех страны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капитала: почему некоторые экономики отстают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к югу от Сахары инфраструктурные проекты в 2022 году недофинансированы на 70%. Это препятствует росту экономики и снижает качество жизни населения.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Недофинансирование инфраструктуры в Африке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инвестиции и их последствия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достаточного капитала ведёт к слабому развитию образовательных и медицинских учреждений, что замедляет социально-экономический прогресс в отстающих регионах.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интеллектуальной собственности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Интеллектуальная собственность, патенты и товарные знаки обеспечивают конкурентные преимущества компаниям, стимулируя инновации и развитие новых технологий.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брендов на экономику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бренды формируют доверие и лояльность потребителей, что значительно влияет на рыночную капитализацию, особенно в технологическом секторе.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Нематериальный капитал: цифровая эра и новые ценности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использование капитала способствует созданию рабочих мест и улучшению качества жизни, поддерживая устойчивый экономический рост в развитых странах.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страны показывают пример успешного развития через сбалансированное инвестирование в различные виды капитала, что повышает их конкурентоспособность и социальные стандарты.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как основа прогресса: общественные и экономические эффекты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как ключ к устойчивому развитию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 развитие всех видов капитала обеспечивают инновации, качество жизни и конкурентоспособность в XXI веке. Современные экономики должны активно управлять капиталом для достижения устойчивого прогресса.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2026-05-10T17:57:11Z</dcterms:created>
  <dcterms:modified xsi:type="dcterms:W3CDTF">2026-05-10T17:57:11Z</dcterms:modified>
</cp:coreProperties>
</file>