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М. Лотман и идейная структура «Капитанской дочки»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нравственном выборе, где каждый герой раскрывается через испытание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 помогает увидеть в «Капитанской дочке» не только исторический сюжет, но и точную систему смыслов. Через контрасты героев, эпиграфы и исторический фон повесть раскрывается как рассказ о чести, долге и ответственности.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повесть через Лотмана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вошла в повесть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Емельяна Пугачёва стало реальной исторической основой сюжета и определило атмосферу тревоги и перемен.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1773–1775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изучал архивы, мемуары и документы, чтобы передать эпоху точно и убедительно.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Пушкина с источниками
</a:t>
            </a:r>
            <a:endParaRPr lang="en-US" sz="1447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остаётся фоном: она вторгается в жизнь героев и заставляет их принимать решения.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повести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в повести проверяет характер человека и показывает его истинную сущность.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Лотмана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 показывает, что повесть строится на резких противопоставлениях: дом и степь, закон и бунт, честь и бесчестие. Именно они задают направление сюжета.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пары раскрываются и герои: каждый оказывается связан с одной из сторон смыслового выбора. Поэтому важны не только события, но и то, как персонаж отвечает на вызов.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получают короткие эпизоды испытания. В них человек проявляет себя яснее всего, а его поступок становится важнее слов и намерений.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построения смысла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герои и события распределяются между двумя смысловыми полюсами.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оцениваются по тому, какую сторону они выбирают в момент нравственного испытания.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противопоставления в повести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Ю. М. Лотман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эпиграф — «Береги честь смолоду». Он связывает личную историю Гринёва с общим жизненным правилом и делает тему чести особенно заметной.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Эпиграфы и их смысл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Эпиграфы сразу задают читателю нравственный ориентир. Они подсказывают, что в повести важны не внешние успехи, а внутренние правила поведения.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эпиграфах помогает понять: моральная стойкость ценится выше удачи, а верность себе важнее случайного благополучия.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у Лотмана не идеален: он ошибается, но постепенно учится отвечать за свои поступки. Его взросление видно не в словах, а в действиях и решениях.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 как герой выбора
</a:t>
            </a:r>
            <a:endParaRPr lang="en-US" sz="2540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ошибки к ответственности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предаёт Машу и отказывается присягать Пугачёву, хотя это опасно. Именно в такой ситуации становится ясно, что для него честь важнее собственной выгоды.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важнее страха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Гринёв проходит нравственное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воспитания к самостоятельному выбору в ситуации опасности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дан как исторически реальная фигура, а не как условный злодей. Его образ связан с конкретной эпохой и с реальной опасностью бунта.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изображении Пушкина и в прочтении Лотмана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 подчёркивает, что Пушкин не упрощает образ Пугачёва. Тот воплощает исторический хаос, который нельзя объяснить одной чертой характера.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Пугачёв вызывает не только страх, но и интерес. Через него повесть показывает, как в истории рядом существуют разрушение и человеческая память.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соединяются жестокость и ум, сила и способность помнить добро. Такая двойственность делает персонажа художественно сложным и запоминающимся.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одном персонаже сочетаются сила разрушения и редкие признаки человечности.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Лотмановское чтение помогает увидеть: Пугачёв не сводится к одному определению, потому что в нём сталкиваются хаос и личная память.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Ю. М. Лотман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образа Пугачёва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центр крепости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крепости живёт без внешней важности, но с твёрдым чувством долга. Его спокойная служба показывает, что настоящая сила в повести связана не с громкими словами, а с честностью и ответственностью.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Миронов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дома держится просто и мужественно, заботясь о семье и порядке. Лотман видит в ней опору домашнего мира, который сохраняет достоинство даже перед лицом исторической беды.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Егоровна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капитана выросла в атмосфере скромности, верности и уважения к слову. Именно в этой семье формируется её тихая стойкость, которая позже станет главным испытанием и главной победой.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и тихий героизм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стремится казаться смелой, но её поступки требуют настоящего мужества. Она остаётся верной памяти родителей и не отказывается от честного решения даже в опасной ситуации.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императрице показывает, что её сила связана с заботой о другом человеке. Для Лотмана это пример нравственной правды, которая не зависит от громких речей и внешнего успеха.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думает прежде всего о собственной выгоде, поэтому легко меняет сторону и подчиняется тому, кто сильнее. Лотман видит в этом признак внутренней слабости, а не только злого характера.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как противоположность Гринёву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унижает Машу и старается подчинить себе других не силой убеждения, а насмешкой и расчетом. Такой человек разрушает доверие и показывает, как выглядит бесчестие в повседневном поведении.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Гринёва Швабрин особенно заметен как герой без нравственного стержня. Его образ помогает понять, что в повести важно не просто выжить, а сохранить достоинство в испытании.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816" y="1068000"/>
            <a:ext cx="353366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раскрывают главные идеи повести.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систему противопоставлений: каждый герой связан с определённой нравственной позицией и помогает раскрыть смысл выбора в повести.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и их смысловые роли
</a:t>
            </a:r>
            <a:endParaRPr lang="en-US" sz="2936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Ю. М. Лотман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где рядом закон и милость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467800" y="148341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императрицей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показана не только как государыня, но и как человек, способный выслушать и понять. В этой сцене закон соединяется с милостью.
</a:t>
            </a:r>
            <a:endParaRPr lang="en-US" sz="1308" dirty="0"/>
          </a:p>
        </p:txBody>
      </p:sp>
      <p:sp>
        <p:nvSpPr>
          <p:cNvPr id="11" name="Text 3"/>
          <p:cNvSpPr txBox="1"/>
          <p:nvPr/>
        </p:nvSpPr>
        <p:spPr>
          <a:xfrm>
            <a:off x="3263138" y="304758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Маши
</a:t>
            </a:r>
            <a:pPr algn="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едет искать помощь не ради себя, а ради справедливости. Её поступок переводит частную беду в разговор о законе и человеческом участии.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6467800" y="385639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подтверждением правоты героев. Милость не отменяет закона, а помогает ему стать по-настоящему человеческим.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3263138" y="2677733"/>
            <a:ext cx="26154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 Гринёве
</a:t>
            </a:r>
            <a:pPr algn="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Императрица не разрушает порядок, а утверждает его через справедливость. Лотман подчёркивает, что власть в повести должна быть не только сильной, но и нравственной.
</a:t>
            </a:r>
            <a:endParaRPr lang="en-US" sz="12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 власти в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наблюдениям Ю. М. Лотмана: законный порядок и порядок мятежа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помогают увидеть, что герои живут в разных нравственных системах, хотя находятся в одной исторической реальности.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противопоставление, тем понятнее выбор персонажа и его место в идейной структуре повести.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Ю. М. Лотман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оппозиции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читается как семейная хроника
</a:t>
            </a:r>
            <a:endParaRPr lang="en-US" sz="2736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повести показывают не только историю страны, но и судьбу одной семьи. Через дом Мироновых и путь Гринёва раскрывается, как большие потрясения входят в частную жизнь.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приказы, свидетельства и разговоры становятся важными не меньше, чем сражения. Именно они помогают понять, как герои принимают решения и как сохраняют память о близких.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в повести постоянно проверяются временем и опасностью. Верность, забота и уважение к родителям оказываются такими же значимыми, как служба и воинская честь.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можно читать как историю взросления и одновременно как рассказ о том, как история меняет обычных людей, не отменяя их личного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повести стоит не приключение, а нравственная проверка. Герой становится по-настоящему взрослым тогда, когда отвечает за своё слово и не отступает перед страхом.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текст на чётких противопоставлениях, чтобы показать цену каждого выбора. Честь, милость и верность в этом мире важнее силы, удачи и минутной выгоды.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 подводит к мысли, что смысл повести раскрывается в решающие мгновения. Именно там человек показывает, кто он есть на самом деле.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Лотмана о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анализ Лотмана помогает понять повесть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Лотман показывает, что в «Капитанской дочке» история страны и личная судьба неразделимы. Через Гринёва, Машу, Пугачёва и Швабрина особенно ясно виден нравственный выбор человека.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2026-05-19T03:32:25Z</dcterms:created>
  <dcterms:modified xsi:type="dcterms:W3CDTF">2026-05-19T03:32:25Z</dcterms:modified>
</cp:coreProperties>
</file>