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климат нашей страны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нашей страны формируется из нескольких природных причин.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страны и его различия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привычный режим погоды: какие температуры, осадки и ветры повторяются из года в год. В большой стране он меняется от региона к региону.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не одно и то же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описывает состояние воздуха сегодня или завтра: дождь, ветер, облачность, жару. Она может измениться за несколько часов, поэтому по одному дню климат не определяют.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складывается из средних значений за долгий срок. Учёные сравнивают не один сезон, а десятки лет наблюдений, чтобы увидеть устойчивые особенности местности.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жаркое лето не делает город «тропическим», если зимы остаются холодными. Важно смотреть на весь год, а не только на один месяц.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делают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погодой помогают понять климатические закономерности и отличить случайные колебания от постоянных черт. Именно так изучают климатические особенности разных районов страны.
</a:t>
            </a:r>
            <a:endParaRPr lang="en-US" sz="12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 стране неодинаков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получает меньше солнечного тепла, чем юг: лучи падают косее и нагревают поверхность слабее. Поэтому при прочих равных там обычно холоднее.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страны создаёт разные природные зоны. Пока на одной территории ещё весна, в другой уже может стоять летняя жара или ранняя зима.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низменности по-разному пропускают воздух и сохраняют тепло. Они могут задерживать ветры, усиливать осадки или, наоборот, делать воздух суше.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район от океана или моря, тем слабее его влияние на погоду. Внутри материка обычно сильнее различаются жара летом и морозы зимой.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экваторе солнечные лучи падают почти прямо, поэтому поверхность получает максимум тепла.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положение Солнца над горизонтом на экваторе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угол бывает у Солнца в полдень у экватора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Сезонность: угол лучей и длина дня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усиление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поднимается выше, а день становится длиннее. Поверхность успевает сильнее прогреться, и тёплый сезон длится дольше, чем зимой.
</a:t>
            </a:r>
            <a:endParaRPr lang="en-US" sz="1260" dirty="0"/>
          </a:p>
        </p:txBody>
      </p:sp>
      <p:sp>
        <p:nvSpPr>
          <p:cNvPr id="9" name="Text 3"/>
          <p:cNvSpPr txBox="1"/>
          <p:nvPr/>
        </p:nvSpPr>
        <p:spPr>
          <a:xfrm>
            <a:off x="3170536" y="1408292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стоит низко, а световой день сокращается. Земля получает меньше энергии, поэтому воздух и почва быстрее остывают.
</a:t>
            </a:r>
            <a:endParaRPr lang="en-US" sz="1260" dirty="0"/>
          </a:p>
        </p:txBody>
      </p:sp>
      <p:sp>
        <p:nvSpPr>
          <p:cNvPr id="10" name="Text 4"/>
          <p:cNvSpPr txBox="1"/>
          <p:nvPr/>
        </p:nvSpPr>
        <p:spPr>
          <a:xfrm>
            <a:off x="6079453" y="1408280"/>
            <a:ext cx="2802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длина дня и разный угол падения лучей объясняют смену сезонов. Именно поэтому в течение года климат чувствуется по-разному даже в одном и том же месте.
</a:t>
            </a:r>
            <a:endParaRPr lang="en-US" sz="12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циркуляция переносит тепло и влагу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движение воздуха меняет состояние атмосферы в разных районах.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ветры переносят осадки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влажный воздух приходит с моря, он охлаждается и легче образует облака. Поэтому побережья часто получают больше осадков, чем внутренние районы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и 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горных склонов, обращённых к ветру, воздух поднимается и отдаёт влагу. Здесь дожди и снегопады бывают чаще, чем на защищённой стороне.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воздух уже потерял влагу по пути, он приходит суше и даёт меньше осадков. Так в глубине материка чаще наблюдаются более сухие условия.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 по-разному влияют на климат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долина и холодный склон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долине может быть заметно теплее, чем на соседнем склоне горы. Тёплый воздух держится ниже, а наверху температура падает, поэтому снег там лежит дольше. Разница видна даже на небольшом расстоянии.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преграда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хребет становится преградой для ветров. Воздушные массы поднимаются, меняют направление и уже по-разному влияют на разные стороны гор, создавая контраст между влажными и сухими участками.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ощущение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равнине воздух движется свободнее, и погода меняется мягче. Но стоит подняться выше, и становится заметно прохладнее, даже если место находится не очень далеко от тёплых районов.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наветренных склонах больше осадков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горы заставляют воздух подниматься, остывать и терять влагу.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морю делает климат мягче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Смягчающее влияние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океаны нагреваются и остывают медленно, поэтому рядом с ними воздух не испытывает резких скачков температуры. Зима обычно мягче, а летняя жара ощущается не так остро, как в глубине материка.
</a:t>
            </a:r>
            <a:endParaRPr lang="en-US" sz="1183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влаги и ветра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чаще бывает влажно и ветрено: водная поверхность даёт больше влаги воздуху и помогает образованию облаков. Из-за этого погода меняется плавнее, без долгих экстремальных периодов.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 внутри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моря, тем сильнее континентальность климата. Суша быстро прогревается днём и летом, но так же быстро теряет тепло ночью и зимой, поэтому амплитуды температур становятся больше.
</a:t>
            </a:r>
            <a:endParaRPr lang="en-US" sz="12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и их влияние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подогревают воздух над океаном и берегом. Когда влажный и тёплый воздух поступает на сушу, зима на побережье становится мягче, а морозы случаются реже и обычно слабее.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охлаждают прибрежный воздух и уменьшают испарение с поверхности воды. Поэтому над такими районами облаков и осадков часто меньше, а воздух становится суше и прохладнее.
</a:t>
            </a:r>
            <a:endParaRPr lang="en-US" sz="1186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Дальнее действие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течений заметно не только у самого берега. Они меняют свойства воздушных масс, которые затем переносятся ветрами дальше, влияя на погоду и климат прибрежных районов.
</a:t>
            </a:r>
            <a:endParaRPr lang="en-US" sz="11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водоёмы меняют погоду у берегов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водоёмы смягчают климат побережий: рядом с водой лето менее жаркое, а зима не такая суровая. Это хорошо видно по температуре, влажности и ветрености.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водоёму делает климат мягче и влажнее, а изменения погоды — менее резкими.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географии: влияние крупных водоёмов на прибрежный климат.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3057275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местный климат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покров затеняет почву, уменьшает её нагрев и задерживает влагу. Поэтому над лесом воздух обычно прохладнее и влажнее, чем на открытых участках с такой же широтой.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сырые почвы усиливают испарение, из-за чего воздух становится влажнее. Это поддерживает туманы и снижает перегрев поверхности в тёплое время года.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поверхности почти не удерживают влагу и сильно прогреваются днём. Ночью они быстро остывают, поэтому температура там меняется резко, а воздух остаётся очень сухим.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поверхности отражают больше солнечных лучей, чем тёмные. Поэтому они нагреваются слабее и могут делать местность прохладнее, особенно если рядом мало растительности.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влияет на климат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углекислого газа и других парниковых газов усиливают удержание тепла в атмосфере. Это не отменяет природные различия, но может постепенно повышать среднюю температуру.
</a:t>
            </a:r>
            <a:endParaRPr lang="en-US" sz="1506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Застройка и вырубка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вырубают леса или строят много дорог и зданий, поверхность хуже испаряет воду и сильнее нагревается. В городах из-за этого часто образуется «остров тепла».
</a:t>
            </a:r>
            <a:endParaRPr lang="en-US" sz="1518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влияние заметно, но оно действует поверх природных факторов. Поэтому климат региона всё равно в первую очередь определяют широта, ветры, рельеф и близость к морю.
</a:t>
            </a:r>
            <a:endParaRPr lang="en-US" sz="14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факторов климата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факторы последовательно влияют на температуру, осадки и ветры.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Мини-алгоритм объяснения климата региона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объяснять климат по карте и главным природным условиям территории.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внутренние территории страны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амплитуды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сильнее чувствуется сезонный контраст: летом территория прогревается быстро, а зимой остывает заметно сильнее, чем районы у моря. Это типичный признак континентальности.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Суше и яснее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над внутренними районами обычно суше, потому что сюда реже поступают влажные морские массы. Осадков может быть меньше, а ясных дней — больше.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влияние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регион ещё и защищён горами, океанические ветры ослабевают. Тогда летняя жара и зимние морозы становятся особенно заметными, а погода меняется резче.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прибрежные и горные территории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смягчение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моря температура меняется плавнее: летняя жара умереннее, а зимний холод слабее. Влажный воздух и частые ветры делают погоду более мягкой и не такой контрастной.
</a:t>
            </a:r>
            <a:endParaRPr lang="en-US" sz="1195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прохлада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горных склонах заметно влияние высоты: чем выше, тем холоднее. Поэтому даже рядом с тёплой равниной в горах может лежать снег и сохраняться прохлада.
</a:t>
            </a:r>
            <a:endParaRPr lang="en-US" sz="1195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склоны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Наветренные склоны получают больше осадков, потому что влажный воздух поднимается вверх и охлаждается. С подветренной стороны воздух суше, а климат часто более сухой.
</a:t>
            </a:r>
            <a:endParaRPr lang="en-US" sz="11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нашей страны складывается из нескольких причин сразу: от широты и солнечного тепла до ветров, моря, рельефа и местных условий. Вместе они создают разные природные зоны и особенности регионов.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2026-07-26T22:08:37Z</dcterms:created>
  <dcterms:modified xsi:type="dcterms:W3CDTF">2026-07-26T22:08:37Z</dcterms:modified>
</cp:coreProperties>
</file>