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признак равенства треугольников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равны, если совпадают их три стороны.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008" y="435400"/>
            <a:ext cx="4062384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признак помогает быстро сравнивать треугольники, когда известны длины всех сторон. Он особенно полезен в задачах про равнобедренные треугольники, ромбы, параллелограммы и симметрию чертежей, где углы часто не нужны для доказательства.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третий признак в школьной геометрии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равными треугольниками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97771" y="1391488"/>
            <a:ext cx="2493385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форма
</a:t>
            </a:r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треугольники полностью совпадают по форме и размерам. Если один из них наложить на другой, их стороны и вершины совместятся без зазоров и поворотов.
</a:t>
            </a:r>
            <a:endParaRPr lang="en-US" sz="1101" dirty="0"/>
          </a:p>
        </p:txBody>
      </p:sp>
      <p:sp>
        <p:nvSpPr>
          <p:cNvPr id="11" name="Text 3"/>
          <p:cNvSpPr txBox="1"/>
          <p:nvPr/>
        </p:nvSpPr>
        <p:spPr>
          <a:xfrm>
            <a:off x="3321376" y="1391488"/>
            <a:ext cx="2493385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9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элементы
</a:t>
            </a:r>
            <a:pPr algn="l" indent="0" marL="0">
              <a:lnSpc>
                <a:spcPct val="150000"/>
              </a:lnSpc>
              <a:buNone/>
            </a:pPr>
            <a:r>
              <a:rPr lang="en-US" sz="97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таких треугольников попарно равны соответствующие стороны и углы. Из этого также следует равенство периметров, а площади совпадают, потому что фигуры имеют одинаковые размеры.
</a:t>
            </a:r>
            <a:endParaRPr lang="en-US" sz="979" dirty="0"/>
          </a:p>
        </p:txBody>
      </p:sp>
      <p:sp>
        <p:nvSpPr>
          <p:cNvPr id="12" name="Text 4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6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вершин
</a:t>
            </a:r>
            <a:pPr algn="l" indent="0" marL="0">
              <a:lnSpc>
                <a:spcPct val="150000"/>
              </a:lnSpc>
              <a:buNone/>
            </a:pPr>
            <a:r>
              <a:rPr lang="en-US" sz="126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равенства треугольников важно сохранять одинаковый порядок букв. Тогда сразу понятно, какие вершины соответствуют друг другу и какие стороны сравниваются между собой.
</a:t>
            </a:r>
            <a:endParaRPr lang="en-US" sz="1264" dirty="0"/>
          </a:p>
        </p:txBody>
      </p:sp>
      <p:sp>
        <p:nvSpPr>
          <p:cNvPr id="13" name="Text 5"/>
          <p:cNvSpPr txBox="1"/>
          <p:nvPr/>
        </p:nvSpPr>
        <p:spPr>
          <a:xfrm>
            <a:off x="4814750" y="317452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4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50000"/>
              </a:lnSpc>
              <a:buNone/>
            </a:pPr>
            <a:r>
              <a:rPr lang="en-US" sz="114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точного соответствия легко сделать ошибку в доказательстве. Поэтому при работе с равными треугольниками сначала устанавливают, какие стороны и вершины совпадают, а уже потом делают вывод.
</a:t>
            </a:r>
            <a:endParaRPr lang="en-US" sz="1143" dirty="0"/>
          </a:p>
        </p:txBody>
      </p:sp>
      <p:sp>
        <p:nvSpPr>
          <p:cNvPr id="14" name="Text 6"/>
          <p:cNvSpPr txBox="1"/>
          <p:nvPr/>
        </p:nvSpPr>
        <p:spPr>
          <a:xfrm>
            <a:off x="6144937" y="1391488"/>
            <a:ext cx="2493385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4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отмечают на чертеже
</a:t>
            </a:r>
            <a:pPr algn="l" indent="0" marL="0">
              <a:lnSpc>
                <a:spcPct val="150000"/>
              </a:lnSpc>
              <a:buNone/>
            </a:pPr>
            <a:r>
              <a:rPr lang="en-US" sz="94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рисунках равные стороны помечают одинаковым числом штрихов. Это помогает сразу увидеть соответствие сторон и не перепутать, какие вершины одного треугольника соответствуют вершинам другого.
</a:t>
            </a:r>
            <a:endParaRPr lang="en-US" sz="94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2119328"/>
            <a:ext cx="4063200" cy="139224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признаков помогает понять, какие данные нужны для доказательства равенства треугольников.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признак удобен, когда известны длины сторон. Он требует только сравнения трех пар отрезков и не зависит от измерения углов.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8 класс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 равенства треугольников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третьего признака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87350" y="1256775"/>
            <a:ext cx="2518500" cy="18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двух треугольников все три стороны попарно равны, то можно утверждать, что сравниваются именно одинаковые по длине стороны, а не любые произвольно выбранные отрезки.
</a:t>
            </a:r>
            <a:endParaRPr lang="en-US" sz="1363" dirty="0"/>
          </a:p>
        </p:txBody>
      </p:sp>
      <p:sp>
        <p:nvSpPr>
          <p:cNvPr id="10" name="Text 3"/>
          <p:cNvSpPr txBox="1"/>
          <p:nvPr/>
        </p:nvSpPr>
        <p:spPr>
          <a:xfrm>
            <a:off x="3344425" y="1256775"/>
            <a:ext cx="2518500" cy="18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о равенстве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установлено равенство трех пар сторон, треугольники считаются равными. Это означает совпадение их формы и размеров, а значит, равенство всех соответствующих элементов.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01500" y="1256775"/>
            <a:ext cx="2518500" cy="18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в обозначениях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если AB = A1B1, BC = B1C1 и AC = A1C1, то △ABC = △A1B1C1. Порядок букв показывает, какие вершины и стороны соответствуют друг другу.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применяют признак в задаче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доказательстве равенства треугольников по трём сторонам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180730"/>
            <a:ext cx="4063200" cy="13887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на чертеже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2575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штрихи
</a:t>
            </a:r>
            <a:pPr algn="l" indent="0" marL="0">
              <a:lnSpc>
                <a:spcPct val="150000"/>
              </a:lnSpc>
              <a:buNone/>
            </a:pPr>
            <a:r>
              <a:rPr lang="en-US" sz="11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стороны отмечают одинаковыми штрихами: одной паре ставят один штрих, второй — два, третьей — три. Так чертеж становится понятнее и нагляднее.
</a:t>
            </a:r>
            <a:endParaRPr lang="en-US" sz="1198" dirty="0"/>
          </a:p>
        </p:txBody>
      </p:sp>
      <p:sp>
        <p:nvSpPr>
          <p:cNvPr id="11" name="Text 3"/>
          <p:cNvSpPr txBox="1"/>
          <p:nvPr/>
        </p:nvSpPr>
        <p:spPr>
          <a:xfrm>
            <a:off x="602575" y="33821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рисунку
</a:t>
            </a:r>
            <a:pPr algn="l" indent="0" marL="0">
              <a:lnSpc>
                <a:spcPct val="150000"/>
              </a:lnSpc>
              <a:buNone/>
            </a:pPr>
            <a:r>
              <a:rPr lang="en-US" sz="11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изображении удобно сразу увидеть три пары равных сторон. Это экономит время и помогает быстрее перейти от рисунка к доказательству равенства треугольников.
</a:t>
            </a:r>
            <a:endParaRPr lang="en-US" sz="1135" dirty="0"/>
          </a:p>
        </p:txBody>
      </p:sp>
      <p:sp>
        <p:nvSpPr>
          <p:cNvPr id="12" name="Text 4"/>
          <p:cNvSpPr txBox="1"/>
          <p:nvPr/>
        </p:nvSpPr>
        <p:spPr>
          <a:xfrm>
            <a:off x="4872950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Верное соответствие вершин
</a:t>
            </a:r>
            <a:pPr algn="l" indent="0" marL="0">
              <a:lnSpc>
                <a:spcPct val="15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у вершин записывают в одинаковом порядке, чтобы не перепутать треугольники. Тогда легко увидеть, какие стороны считаются соответствующими и что именно сравнивается.
</a:t>
            </a:r>
            <a:endParaRPr lang="en-US" sz="105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фиксированных длинах форма треугольника уже не меняется, поэтому равенство всех сторон достаточно для полного совпадения фигур.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полностью определяют треугольник, поэтому другая фигура с теми же длинами совпадет с исходной.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8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доказательства признака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93475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по сторонам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можно построить по трем сторонам: сначала откладывают одну сторону, затем проводят окружности с радиусами двух других сторон. Их пересечение задает третью вершину.
</a:t>
            </a:r>
            <a:endParaRPr lang="en-US" sz="1032" dirty="0"/>
          </a:p>
        </p:txBody>
      </p:sp>
      <p:sp>
        <p:nvSpPr>
          <p:cNvPr id="10" name="Text 3"/>
          <p:cNvSpPr txBox="1"/>
          <p:nvPr/>
        </p:nvSpPr>
        <p:spPr>
          <a:xfrm>
            <a:off x="3441939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Совмещение фигур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два треугольника имеют одинаковые три стороны, их можно совместить наложением. Тогда совпадут соответствующие стороны, а значит, и положение всех вершин.
</a:t>
            </a:r>
            <a:endParaRPr lang="en-US" sz="1062" dirty="0"/>
          </a:p>
        </p:txBody>
      </p:sp>
      <p:sp>
        <p:nvSpPr>
          <p:cNvPr id="11" name="Text 4"/>
          <p:cNvSpPr txBox="1"/>
          <p:nvPr/>
        </p:nvSpPr>
        <p:spPr>
          <a:xfrm>
            <a:off x="6190400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углов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совмещения становятся равными не только стороны, но и углы. Это происходит потому, что форма треугольника однозначно задается тремя длинами сторон.
</a:t>
            </a:r>
            <a:endParaRPr lang="en-US" sz="117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8 класс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трех признаков равенства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признак выделяется тем, что опирается только на измерение сторон. Это особенно удобно в чертежах, где углы определить труднее.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признака используют по три элемента условия, но третий — самые простые для сравнения: только стороны.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443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8569" y="1440450"/>
            <a:ext cx="14137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4090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0056" y="3153033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равенства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условии заданы три стороны двух треугольников, признак сразу позволяет сделать вывод о их равенстве без дополнительных измерений углов и лишних построений на чертеже.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углов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доказательства равенства треугольников можно смело использовать равенство соответствующих углов. Это помогает находить неизвестные углы и завершать решение задачи точным выводом.
</a:t>
            </a:r>
            <a:endParaRPr lang="en-US" sz="1431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частей фигур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часто применяют, когда фигуру делят на две части. Если у получившихся треугольников совпадают три пары сторон, можно доказать равенство этих частей.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и свойства фигур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удобен третий признак в задачах про ромб, параллелограмм и равнобедренный треугольник, где симметрия или построение сами подсказывают равные стороны у разных треугольников.
</a:t>
            </a:r>
            <a:endParaRPr lang="en-US" sz="1431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третий признак используется чаще всего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2220908"/>
            <a:ext cx="4063200" cy="11890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записи вершин должен точно совпадать с порядком равных сторон. Тогда равенство треугольников записывается без ошибок и удобно для дальнейших выводов.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пары сторон перечислены в одном порядке, соответствующие вершины легко определить и правильно записать равенство треугольников.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8 класс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записывается соответствие вершин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применении признака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44325" y="139147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Сравнивают не все стороны
</a:t>
            </a:r>
            <a:pPr algn="l" indent="0" marL="0">
              <a:lnSpc>
                <a:spcPct val="150000"/>
              </a:lnSpc>
              <a:buNone/>
            </a:pPr>
            <a:r>
              <a:rPr lang="en-US" sz="128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проверяет только две пары сторон и спешит с выводом. Для третьего признака этого недостаточно: нужно установить равенство именно трех пар соответствующих сторон.
</a:t>
            </a:r>
            <a:endParaRPr lang="en-US" sz="1280" dirty="0"/>
          </a:p>
        </p:txBody>
      </p:sp>
      <p:sp>
        <p:nvSpPr>
          <p:cNvPr id="10" name="Text 3"/>
          <p:cNvSpPr txBox="1"/>
          <p:nvPr/>
        </p:nvSpPr>
        <p:spPr>
          <a:xfrm>
            <a:off x="4814750" y="139147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1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соответствие вершин
</a:t>
            </a:r>
            <a:pPr algn="l" indent="0" marL="0">
              <a:lnSpc>
                <a:spcPct val="150000"/>
              </a:lnSpc>
              <a:buNone/>
            </a:pPr>
            <a:r>
              <a:rPr lang="en-US" sz="111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вершины сопоставлены неверно, запись равенства треугольников становится ошибочной. Сначала нужно определить, какие стороны соответствуют друг другу, и только потом подписывать вершины.
</a:t>
            </a:r>
            <a:endParaRPr lang="en-US" sz="1116" dirty="0"/>
          </a:p>
        </p:txBody>
      </p:sp>
      <p:sp>
        <p:nvSpPr>
          <p:cNvPr id="11" name="Text 4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сделать вывод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сторон важно явно написать, что треугольники равны. Без этого решение выглядит незавершенным, а дальнейшие ссылки на равенство теряют основание.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814750" y="317452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признаки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признак иногда путают с первым или вторым. Чтобы избежать ошибки, нужно помнить: здесь используются только три стороны, а углы вообще не нужны.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063" y="994962"/>
            <a:ext cx="2220000" cy="20422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3765" y="994725"/>
            <a:ext cx="2218245" cy="2042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426388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равнобедренном треугольнике медиана, проведенная к основанию, часто становится общей стороной двух новых треугольников. Боковые стороны исходного треугольника равны, а отрезки основания после деления тоже совпадают, поэтому удобно применить третий признак.
</a:t>
            </a:r>
            <a:endParaRPr lang="en-US" sz="955" dirty="0"/>
          </a:p>
        </p:txBody>
      </p:sp>
      <p:sp>
        <p:nvSpPr>
          <p:cNvPr id="10" name="Text 2"/>
          <p:cNvSpPr txBox="1"/>
          <p:nvPr/>
        </p:nvSpPr>
        <p:spPr>
          <a:xfrm>
            <a:off x="1426389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 делит фигуру пополам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9213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равнобедренном треугольнике провести высоту или биссектрису из вершины, можно получить два треугольника с тремя равными сторонами. Такой чертеж наглядно показывает, как из одной фигуры возникают равные части.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529214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 биссектриса дают тот же результат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равнобедренным треугольником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8 класса; значения сторон: 4 см, 5 см, 6 см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пары равных сторон в примере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 полное совпадение длин каждой пары соответствующих сторон двух треугольников.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всех трех значений подтверждает равенство треугольников по третьему признаку.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24050" y="1158925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Берут первую сторону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 чертеже откладывают одну сторону будущего треугольника. Она становится основанием, от которого начинается все построение.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910683" y="2354037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Проводят две окружности
</a:t>
            </a:r>
            <a:pPr algn="l" indent="0" marL="0">
              <a:lnSpc>
                <a:spcPct val="15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концов основания строят окружности с радиусами, равными двум другим сторонам. Их пересечение показывает, где должна находиться третья вершина.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24050" y="3523200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Получают единственный треугольник
</a:t>
            </a:r>
            <a:pPr algn="l" indent="0" marL="0">
              <a:lnSpc>
                <a:spcPct val="15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длины сторон совпадают, положение вершины определяется однозначно. Значит, треугольники с одинаковыми тремя сторонами совпадают при наложении.
</a:t>
            </a:r>
            <a:endParaRPr lang="en-US" sz="1334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построением треугольника по трем сторонам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доказательства в школьной задаче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применении третьего признака равенства треугольников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третий признак удобен в геометрии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8735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вывода достаточно трех сторон, поэтому признак удобен, когда углы не указаны. Это экономит время и делает решение короче и понятнее.
</a:t>
            </a:r>
            <a:endParaRPr lang="en-US" sz="1159" dirty="0"/>
          </a:p>
        </p:txBody>
      </p:sp>
      <p:sp>
        <p:nvSpPr>
          <p:cNvPr id="10" name="Text 3"/>
          <p:cNvSpPr txBox="1"/>
          <p:nvPr/>
        </p:nvSpPr>
        <p:spPr>
          <a:xfrm>
            <a:off x="3344425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для симметрии
</a:t>
            </a:r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симметрию часто появляются два треугольника с одинаковыми сторонами. Тогда третий признак быстро подтверждает их равенство без сложных дополнительных построений.
</a:t>
            </a:r>
            <a:endParaRPr lang="en-US" sz="979" dirty="0"/>
          </a:p>
        </p:txBody>
      </p:sp>
      <p:sp>
        <p:nvSpPr>
          <p:cNvPr id="11" name="Text 4"/>
          <p:cNvSpPr txBox="1"/>
          <p:nvPr/>
        </p:nvSpPr>
        <p:spPr>
          <a:xfrm>
            <a:off x="610150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в разбиении фигур
</a:t>
            </a:r>
            <a:pPr algn="l" indent="0" marL="0">
              <a:lnSpc>
                <a:spcPct val="115000"/>
              </a:lnSpc>
              <a:buNone/>
            </a:pPr>
            <a:r>
              <a:rPr lang="en-US" sz="6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многоугольник разбит на треугольники, нередко можно сравнить их стороны. После установления равенства становятся известны нужные углы, отрезки и свойства всей фигуры.
</a:t>
            </a:r>
            <a:endParaRPr lang="en-US" sz="1061" dirty="0"/>
          </a:p>
        </p:txBody>
      </p:sp>
      <p:sp>
        <p:nvSpPr>
          <p:cNvPr id="12" name="Text 5"/>
          <p:cNvSpPr txBox="1"/>
          <p:nvPr/>
        </p:nvSpPr>
        <p:spPr>
          <a:xfrm>
            <a:off x="587350" y="274765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Удобен в доказательствах свойств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часто используют при изучении параллелограмма, ромба и равнобедренного треугольника. Он помогает аккуратно перейти от равных сторон к равным элементам внутри чертежа.
</a:t>
            </a:r>
            <a:endParaRPr lang="en-US" sz="94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формула признака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93475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равные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двух треугольников попарно равны все три стороны, этого достаточно, чтобы признать их равными. Углы отдельно проверять не нужно.
</a:t>
            </a:r>
            <a:endParaRPr lang="en-US" sz="1184" dirty="0"/>
          </a:p>
        </p:txBody>
      </p:sp>
      <p:sp>
        <p:nvSpPr>
          <p:cNvPr id="10" name="Text 3"/>
          <p:cNvSpPr txBox="1"/>
          <p:nvPr/>
        </p:nvSpPr>
        <p:spPr>
          <a:xfrm>
            <a:off x="3441939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 все соответствующие элементы
</a:t>
            </a:r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установления равенства треугольников автоматически совпадают соответствующие углы, периметры, площади и другие одинаково расположенные части фигуры.
</a:t>
            </a:r>
            <a:endParaRPr lang="en-US" sz="952" dirty="0"/>
          </a:p>
        </p:txBody>
      </p:sp>
      <p:sp>
        <p:nvSpPr>
          <p:cNvPr id="11" name="Text 4"/>
          <p:cNvSpPr txBox="1"/>
          <p:nvPr/>
        </p:nvSpPr>
        <p:spPr>
          <a:xfrm>
            <a:off x="6190400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соответствие обязательно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применить признак без ошибки, нужно правильно сопоставить вершины и стороны. Именно порядок записи определяет, какие элементы считаются соответствующими.
</a:t>
            </a:r>
            <a:endParaRPr lang="en-US" sz="103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признак равенства треугольников прост в применении и очень полезен в школьной геометрии. Если три стороны совпадают попарно, треугольники равны, а значит можно уверенно решать дальнейшие задачи.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признак — надежный помощник в задачах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2026-05-29T04:27:03Z</dcterms:created>
  <dcterms:modified xsi:type="dcterms:W3CDTF">2026-05-29T04:27:03Z</dcterms:modified>
</cp:coreProperties>
</file>