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3. Are extreme sports fun to you?
</a:t>
            </a:r>
            <a:pPr algn="l" indent="0" marL="0">
              <a:lnSpc>
                <a:spcPct val="100000"/>
              </a:lnSpc>
              <a:buNone/>
            </a:pPr>
            <a:r>
              <a:rPr lang="en-US" sz="3645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Эмоции, свобода, риск и безопасность
</a:t>
            </a:r>
            <a:endParaRPr lang="en-US" sz="364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this topic matters for Grade 9 English
</a:t>
            </a:r>
            <a:endParaRPr lang="en-US" sz="3347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подросткам: спорт, хобби и личный выбор. Она помогает говорить о впечатлениях, сравнивать мнения и коротко объяснять позицию на английском языке.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counts as an extreme sport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 risk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спорт обычно связан с большей скоростью, высотой или сложными движениями. Поэтому важны риск, контроль и готовность быстро реагировать в неожиданных ситуациях.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Protective equipment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наколенники и налокотники помогают снизить серьёзность травм. Защита особенно важна, когда ученик только начинает осваивать новые элементы и ещё не уверен в движениях.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Skill and control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видах спорта нужны равновесие, координация и точный расчёт времени. Успех зависит не только от смелости, но и от регулярной практики.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vocabulary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полезны слова risk, challenge, courage, safety и control. Они помогают описывать спорт, объяснять мнение и обсуждать, почему один вид активности кажется интересным.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привлекает не только риск: важны эмоции, личный прогресс и чувство уверенности после удачной попытки.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условиям задания (структура диаграммы раздела)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teenagers find extreme sports attractive
</a:t>
            </a:r>
            <a:endParaRPr lang="en-US" sz="3138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мотивация связана с адреналином и достижением, а влияние друзей и соцсетей заметно, но слабее.
</a:t>
            </a:r>
            <a:endParaRPr lang="en-US" sz="12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Skateboarding: the most familiar example
</a:t>
            </a:r>
            <a:endParaRPr lang="en-US" sz="3347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street culture to Olympic sport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Скейтбординг появился в Калифорнии в 1950-х годах и со временем стал частью мировой спортивной культуры. Сегодня его можно увидеть в городах, парках и специальных скейт-парках, где подростки учатся держать board и пробовать первые trick.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teens like it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спорта привлекает свободой движения и заметным прогрессом: сначала важно удержать balance, а потом получается и более сложный элемент. На иллюстрации хорошо смотрится подросток в helmet и protective gear рядом с ramp.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7779" y="1762825"/>
            <a:ext cx="2899042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Extreme sports and key features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каждого вида спорта свои условия, но всем нужны практика и безопасность.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спорта требуют разных умений, но общий принцип один: сначала техника, потом скорость и сложность.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условиям 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extreme sports feel exciting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Adrenaline rush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сложного движения организм реагирует выбросом адреналина. Сердце начинает биться быстрее, а внимание становится острее, поэтому действие ощущается особенно ярко.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Victory over fear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подростков важен момент, когда страх постепенно уступает место уверенности. Удачная попытка даёт сильное чувство победы и помогает поверить в свои силы.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and movement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спорт кажется динамичным и живым. Он требует быстрых реакций, точных движений и полной концентрации, поэтому многие называют его energizing and exciting.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phrases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ответе на английском удобно сказать: It feels exciting, It gives me energy, или It makes me feel confident. Эти фразы помогают кратко объяснить своё мнение.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start an extreme sport safely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безопасного начала тренировок.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75" y="1426080"/>
            <a:ext cx="318300" cy="254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631" y="141945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risks and injuries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Bruises and cuts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63150" y="18940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последствия — bruises и cuts, особенно при падении на твёрдую поверхность. Даже небольшой промах может вызвать боль и помешать продолжать тренировку.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Sprains and fractures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24350" y="1893925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приземление неудачное, возрастает риск sprains и fractures. Опасность особенно велика, когда ученик спешит и пробует сложный элемент без достаточной подготовки.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 injuries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9631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Concussions требуют особого внимания, потому что связаны с головой. Именно поэтому шлем и осторожность так важны в спорте с падениями и быстрым движением.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risk higher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424350" y="3759350"/>
            <a:ext cx="3349200" cy="93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усиливают плохая обувь, мокрая поверхность, усталость и отсутствие защиты. Слова risk, injury, fall, safe и careful постоянно встречаются в разговорах о 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чаще связаны не с самим спортом, а с падением, неправильным приземлением и плохой подготовкой.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условиям задания (данные диаграммы раздела)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injuries happen most often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хорошая техника и исправное снаряжение заметно снижают риск травм.
</a:t>
            </a:r>
            <a:endParaRPr lang="en-US" sz="12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Snowboarding and winter action sports
</a:t>
            </a:r>
            <a:endParaRPr lang="en-US" sz="3400" dirty="0"/>
          </a:p>
        </p:txBody>
      </p:sp>
      <p:sp>
        <p:nvSpPr>
          <p:cNvPr id="11" name="Text 2"/>
          <p:cNvSpPr txBox="1"/>
          <p:nvPr/>
        </p:nvSpPr>
        <p:spPr>
          <a:xfrm>
            <a:off x="48957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 склоне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Сноуборд нравится подросткам из-за ощущения скорости и свободного движения по снегу. На склоне можно учить простые трюки, постепенно улучшая баланс, координацию и уверенность.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957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катания нужны сила ног, быстрые реакции и умение держать равновесие. Даже простое движение требует контроля, потому что поверхность может быть неровной, а падение — неожиданным.
</a:t>
            </a:r>
            <a:endParaRPr lang="en-US" sz="1240" dirty="0"/>
          </a:p>
        </p:txBody>
      </p:sp>
      <p:sp>
        <p:nvSpPr>
          <p:cNvPr id="13" name="Text 4"/>
          <p:cNvSpPr txBox="1"/>
          <p:nvPr/>
        </p:nvSpPr>
        <p:spPr>
          <a:xfrm>
            <a:off x="7118250" y="3308250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интересно
</a:t>
            </a:r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Сноуборд сочетает движение, снег и возможность учиться новому вместе с другими. Подросткам особенно нравится видеть собственный прогресс, когда вчерашнее сложное действие сегодня уже получается.
</a:t>
            </a:r>
            <a:endParaRPr lang="en-US" sz="1162" dirty="0"/>
          </a:p>
        </p:txBody>
      </p:sp>
      <p:sp>
        <p:nvSpPr>
          <p:cNvPr id="14" name="Text 5"/>
          <p:cNvSpPr txBox="1"/>
          <p:nvPr/>
        </p:nvSpPr>
        <p:spPr>
          <a:xfrm>
            <a:off x="7118250" y="1570225"/>
            <a:ext cx="1638300" cy="16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экипировка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очки и другая защита помогают чувствовать себя спокойнее во время тренировки. На учебном склоне особенно важны instructor, board, helmet, goggles и подходящая одежда.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растёт, когда ученик начинает с простых движений и не спешит. Каждый удачный поворот или приземление показывает, что навык можно развить постепенно.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как часть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помогают спокойно относиться к ошибкам и исправлять их без паники. Когда подросток понимает, что неудача — это обычный этап, страх уменьшается.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учит заранее думать о том, что делать дальше: оттолкнуться, повернуться, приземлиться, остановиться. Такое планирование развивает self-control, patience и дисциплину.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заметен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Confidence появляется, когда виден реальный прогресс: лучшее равновесие, точнее движение и меньше тревоги перед попыткой. Тогда можно честно сказать: because I can improve, because I learn step by step.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sports build confidence
</a:t>
            </a:r>
            <a:endParaRPr lang="en-US" sz="3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предметы защиты и их роль в занятиях экстремальными видами спорта.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снижает тяжесть травм и помогает сохранить контроль во время движения.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спорта и безопасности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safety equipment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подростков усиливается, когда они видят быстрый личный progress и могут попробовать что-то новое без давления со стороны окружающих.
</a:t>
            </a:r>
            <a:endParaRPr lang="en-US" sz="112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урока, без статистической выборки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9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makes extreme sports interesting for teens
</a:t>
            </a:r>
            <a:endParaRPr lang="en-US" sz="2899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мотив — новые трюки; социальные факторы важны, но уступают личному достижению.
</a:t>
            </a:r>
            <a:endParaRPr lang="en-US" sz="129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0825" y="326100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500" y="3267630"/>
            <a:ext cx="318300" cy="254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extreme sports are not a good choice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страх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сильно боится, он не сможет сосредоточиться на движении и безопасности. В такой ситуации разумнее отказаться от попытки, чем действовать под давлением.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защиты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шлема и другой экипировки даже простое упражнение становится опаснее. Если условий для безопасной тренировки нет, лучше выбрать другой день или другое место.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Плохое самочувствие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устал, болен или чувствует слабость, риск ошибки возрастает. Спорт должен помогать развиваться, а не создавать лишнюю нагрузку на тело.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давление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друзья подталкивают попробовать трюк, к которому человек не готов. Важно помнить, что personal choice важнее желания выглядеть brave перед другими.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curiosity to a personal decision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путь показывает, как подросток может оценить интерес, риск и собственную готовность перед выбором занятия.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Friends, teamwork, and support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скейт-парке или учебной группе подростки часто занимаются рядом друг с другом. Они наблюдают за попытками, сравнивают технику и чувствуют, что учатся не в одиночку.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 советы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вроде cheer for each other и give advice помогают не бояться ошибок. Такая атмосфера делает тренировку спокойнее и помогает быстрее пробовать новое.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дух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друзья радуются успехам друг друга, появляется feeling of belonging and teamwork. Это важно для подростков, потому что спорт становится не только задачей, но и общением.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виды спорта могут приносить пользу телу и настроению, но требуют денег, подходящего места и внимательного отношения к безопасности.
</a:t>
            </a:r>
            <a:endParaRPr lang="en-US" sz="1103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материалов по теме спорта и безопасности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and disadvantages of extreme sports
</a:t>
            </a:r>
            <a:endParaRPr lang="en-US" sz="284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немного перевешивают, но только при ответственности; без неё риски быстро становятся слишком высокими.
</a:t>
            </a:r>
            <a:endParaRPr lang="en-US" sz="129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 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можно начать словами I think или In my opinion. Затем стоит назвать причину: потому что спорт даёт эмоции, учит контролю или помогает чувствовать себя увереннее.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риске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честно отмечать, что вид спорта может быть exciting but risky. Такая фраза показывает баланс: подросток видит и удовольствие, и возможную опасность.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свою позицию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I would / I wouldn’t try them because… помогает объяснить личный выбор. Она подходит для коротких ответов на уроке и показывает самостоятельное мышление.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предпочтения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Some students enjoy speed, while others prefer quieter sports like swimming or cycling. Такое сравнение помогает уважать разные мнения и говорить о спорте более естественно.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opinions in English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Summary: fun, challenge, and responsibility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виды спорта могут быть интересными из-за эмоций, движения и чувства уверенности, но они требуют подготовки, дисциплины и безопасности. Лучший выбор всегда зависит от личных интересов и готовности.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2026-05-31T12:40:46Z</dcterms:created>
  <dcterms:modified xsi:type="dcterms:W3CDTF">2026-05-31T12:40:46Z</dcterms:modified>
</cp:coreProperties>
</file>