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как экологический фактор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в воздухе и почве определяет жизнь организмов.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 экологии: что именно измеряют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рассматривает влажность как содержание воды в воздухе, почве и тканях организмов. Важны не только средние значения, но и колебания, а также сочетание с температурой и ветром.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влажности в природе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Определяет, насколько быстро испаряется вода с листьев, кожи и поверхности почвы. Чем суше воздух, тем сильнее водные потери и выше риск обезвоживания организмов.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 содержание воды в клетках и устойчивость организма к засухе. Даже в одном биотопе этот показатель может сильно отличаться у разных видов.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воды доступно корням растений и обитателям почвы. От этого зависят прорастание семян, питание корней и активность почвенных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разных уровней влажности на живые организмы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по-разному реагируют на один и тот же уровень увлажнения: важны не только вода, но и риск перегрева, высыхания и развития грибов.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универсальные условия чаще связаны с умеренной влажностью; крайние значения усиливают стресс и сужают круг устойчивых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материалу, без количественных полевых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растений и роль влажности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 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влаги устьица закрываются, чтобы уменьшить потери воды. Одновременно снижается поступление углекислого газа, поэтому фотосинтез замедляется, а рост листьев и побегов ослабевает.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вода поступает хуже, клетки теряют упругость, и листья поникают. Снижение тургора заметно особенно быстро у молодых тканей, которые сильнее зависят от стабильного водоснабжения.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Гигрофиты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влажных местообитаний приспособлены к постоянному избытку воды. Их строение позволяет эффективно жить в сырых условиях, где испарение не создаёт выраженного водного дефицита.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растения уменьшают потери влаги благодаря толстой кутикуле, меньшей площади листьев и мощной корневой системе. Такие признаки помогают им сохранять активность при дефиците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 разной влажности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амфибий кожа участвует в газообмене и легко теряет влагу, поэтому они зависят от сырых местообитаний. Для них особенно опасно длительное пересыхание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засушливых районов уменьшают испарение за счёт ночной активности, укрытий и плотных покровов. Дополнительно помогает образование более концентрированной мочи и экономия 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важную роль играет восковой слой на покровах, снижающий испарение. Многие виды выбирают микроместа с более стабильной влажностью, избегая перегрева и высыхания.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колебания влажности в среде, тем больше значение приобретает поведенческая пластичность. Это позволяет животным сохранять активность без чрезмерных потерь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влажность для разных групп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потребности видов в воде различаются, а диапазон устойчивости определяет их распространение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видов оптимум связан с избытком влаги, у других — с её дефицитом. Это напрямую определяет ареалы и состав сообществ.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экологических характеристик групп организмов по школьному курсу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7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влияния влажности на организм и экосистему
</a:t>
            </a:r>
            <a:pPr algn="l" indent="0" marL="0">
              <a:lnSpc>
                <a:spcPct val="80000"/>
              </a:lnSpc>
              <a:buNone/>
            </a:pPr>
            <a:r>
              <a:rPr lang="en-US" sz="267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экологических эффектов от абиотического фактора до изменений биогеоценоза.
</a:t>
            </a:r>
            <a:endParaRPr lang="en-US" sz="267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как ограничивающий фактор среды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экологической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влажность выходит за пределы, пригодные для вида, возникает водный стресс. Организм тратит больше ресурсов на сохранение воды и хуже поддерживает жизненные процессы.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уменьшает плодовитость, ухудшает образование семян и снижает жизнеспособность потомства. Особенно уязвимы ранние стадии развития, которым нужна стабильная среда.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выживаемость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засухе замедляется рост, а молодые особи гибнут чаще взрослых. У растений ухудшается укоренение, у животных — поиск пищи, передвижение и терморегуляция.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как главный лимит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именно нехватка воды часто ограничивает продуктивность сильнее, чем свет или минеральное питание. Поэтому влажность становится ключевым экологическим барьером.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влажности и активность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колебания влажности меняют сроки цветения, размножения и миграций. Для многих видов особенно важны весеннее увлажнение и летний дефицит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влажности обычно совпадают с периодами активного роста, а летнее снижение усиливает стресс и сокращает благоприятное время для 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годовой ход влажности по сезонным закономерностям, без привязки к конкретной местности.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кроны задерживают солнечный свет и уменьшают поток ветра, поэтому воздух дольше сохраняет влагу. Почва медленнее пересыхает, а подстилка остаётся влажной даже после тёплого дня. Такие условия благоприятны для теневыносливых растений и многих почвенных организмов.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луг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лугу нет плотного укрытия от солнца, поэтому влажность быстрее меняется в течение суток. Утром травы могут покрываться росой, а днём поверхность почвы быстро высыхает. Здесь лучше чувствуют себя виды, приспособленные к частым колебаниям влаги и температуры.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влажность воздуха обычно очень низкая, а испарение идёт особенно быстро. Днём поверхность почвы перегревается и теряет воду, но ночью воздух может ненадолго становиться более влажным. Поэтому жизнь здесь сосредоточена в редких защищённых микроместах.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 и пустыня: как влажность меняет среду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распространение растений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Режим воды определяет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лес, степь и полупустыня различаются прежде всего обеспеченностью влагой. Даже при сходной температуре именно режим увлажнения задаёт, какие растения смогут закрепиться и образовать устойчивое сообщество.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Почва важна на ранних этапах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прорастания семян и укоренения молодых растений особенно критична влажность почвы. Если воды мало, всходы развиваются медленно, а риск гибели от засухи резко возрастает уже в первые недели роста.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Влажность и конкуренция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местах лучше развиваются виды, которым нужна стабильная вода, а в засушливых — растения с экономным расходом влаги. Это меняет состав конкурирующих видов и определяет границы ареалов.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Адаптация к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местообитание, тем важнее приспособления к дефициту воды: глубокие корни, мелкие листья и защитные покровы. Такие признаки помогают растениям сохранять жизнеспособность в условиях длительного недостатка влаги.
</a:t>
            </a:r>
            <a:endParaRPr lang="en-US" sz="11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влажности и их смысл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влажности по-разному описывают содержание воды в воздухе и почве, но вместе помогают оценить условия для жизни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и абсолютная влажность описывают воздух, а влажность почвы — доступность воды для корней. Для экологии важно рассматривать все показатели вместе.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 и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влажности с температурой и ветром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усиливает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вода испаряется быстрее, поэтому тот же объём водяного пара воспринимается организмами как более сухая среда. Это повышает риск обезвоживания и ускоряет потерю влаги с поверхности.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убирает влажный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воздуха сносит насыщенный влагой слой у листьев, кожи и почвы. Благодаря этому испарение продолжается интенсивнее, а организмам становится труднее удерживать воду в тканях и покровах.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процент — 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относительная влажность может по-разному влиять на живые организмы в прохладную и жаркую погоду. Поэтому оценивать влажность нужно не отдельно, а вместе с температурой и движением воздуха.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 меняет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закрытом, безветренном месте потери воды меньше, чем на открытом пространстве. Из-за этого даже небольшие различия в микроклимате заметно влияют на активность растений, животных и почвенных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отвечает на дефицит влаги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адаптаций при снижении доступности воды.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контроль влажности важен каждый день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воздух под 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жилых комнатах слишком сухой воздух раздражает слизистые оболочки, а также усиливает ощущение сухости в горле и носу. Избыточная влажность, напротив, создаёт условия для конденсата на окнах и ухудшает качество микроклимата в помещении.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теплицах влажность влияет на рост рассады, испарение с листьев и риск грибковых поражений. Если воздух слишком сухой, растения быстрее теряют воду; если слишком влажный, возрастает вероятность болезней и ухудшается проветривание.
</a:t>
            </a:r>
            <a:endParaRPr lang="en-US" sz="991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Хранилища и кабинеты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хранилищах влажность важна для сохранности продуктов, бумаги и семян, а в школьных кабинетах — для комфорта и работоспособности. Контроль с помощью гигрометра помогает вовремя заметить отклонения и предотвратить повреждения материалов.
</a:t>
            </a:r>
            <a:endParaRPr lang="en-US" sz="9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влажность и риск заболеваний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влажность чаще всего опасна в плохо проветриваемых помещениях, где дольше сохраняются сырость и конденсат.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 без вентиляции, тем больше риск плесени, аллергенов и дискомфорта. Баланс влажности поддерживает более безопасный микроклимат.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сведений по гигиене и 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 условиях изменения климата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испарение с почвы и растений, поэтому воздух и верхний слой почвы быстрее теряют влагу.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Учащение засух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прежнем количестве осадков многие регионы становятся суше. Засухи повторяются чаще и длятся дольше.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экосистем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территории с бедными запасами воды в почве. Там возрастает риск пожаров и снижается устойчивость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7365" y="2135780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влажность на практике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влажности помогают выбирать культуры, планировать полив и оценивать, когда всходам и посевам не хватает воды для нормального роста.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лесном хозяйстве наблюдения за влажностью позволяют предупреждать засухи, оценивать состояние подроста и понимать, где возрастает пожарная опасность.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мелиорации влажность почвы используют для регулирования водного режима, чтобы улучшать условия для растений и предотвращать переувлажнение или иссушение земель.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 влажности показывают, как меняются экосистемы при колебаниях климата, и помогают вовремя заметить снижение устойчивости природных сообществ.
</a:t>
            </a:r>
            <a:endParaRPr lang="en-US" sz="15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задаёт пределы и возможности жизни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определяет, где виды могут существовать, как они приспосабливаются и насколько устойчивы экосистемы. Понимание этого фактора помогает точнее объяснять природу и бережнее относиться к воде.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2026-06-02T00:57:21Z</dcterms:created>
  <dcterms:modified xsi:type="dcterms:W3CDTF">2026-06-02T00:57:21Z</dcterms:modified>
</cp:coreProperties>
</file>