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неравенства: корни, парабола и знаки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неравенств второй степени с одной переменной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квадратные неравенства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находить допустимые значения, сравнивать числа и читать графики. В 9 классе эта тема связывает формулы с поведением параболы на числовой прямой и встречается в самых разных задачах.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квадратного неравенства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неравенство содержит выражение ax²+bx+c и один из знаков сравнения. Именно оно задаёт условие, которое нужно проверить для разных значений переменной на числовой прямой.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неравенства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показывает направление ветвей параболы. Если a больше нуля, ветви направлены вверх; если a меньше нуля, график открывается вниз и меняет расположение положительных промежутков.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a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&gt; и &lt; означают, что границы ответа не включаются. Корни могут служить только точками, где выражение равно нулю, но сами в ответ не входят.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≥ и ≤ разрешают включать корни в ответ. Это происходит тогда, когда найденные точки действительно существуют и подходят под условие задачи без исключения.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и смысл решения на графике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оси Ox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функции расположен выше оси Ox, то значение выражения положительное. Для неравенства &gt;0 подходят именно те x, при которых кривая находится в этой области.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ответа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неравенство нестрогое, корни могут войти в ответ. Если оно строгое, граничные точки исключаются, потому что в них выражение уже не больше и не меньше нуля.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оси Ox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парабола лежит ниже оси Ox, выражение отрицательно. Значит, для неравенства &lt;0 нужно выбрать все значения x, соответствующие этому участку графика.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в которых график пересекает ось Ox, дают корни квадратного трёхчлена. В этих местах значение выражения равно нулю, и именно они делят прямую на части.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знака неравенства и ответа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графика подходят для каждого вида неравенства и входят ли граничные точки в ответ.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знаки дают только промежутки, а нестрогие позволяют добавить корни, если они есть.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квадратной функции и знаков неравенств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шаг: приведение к стандартному виду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слагаемые переносят в левую часть, а справа оставляют ноль. Так легче увидеть квадратный трёхчлен и сразу начать поиск его корней.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слева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слева остался один многочлен второй степени, неравенство уже готово к решению. Например, 3x²−12x+9≤0 сразу показывает стандартную запись.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форму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нужно раскрыть скобки, привести подобные слагаемые и записать выражение короче. Чем аккуратнее получен вид, тем меньше ошибок на следующих шагах.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выражение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квадратного неравенства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записи до ответа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корни квадратного трёхчлена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вычисляют дискриминант D=b²−4ac. Он показывает, сколько действительных корней будет у квадратного трёхчлена, и помогает заранее понять, как делить числовую прямую.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дискриминанта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D&lt;0, действительных корней нет. Тогда график не пересекает ось Ox, и знак выражения сохраняется одинаковым на всей числовой прямой.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корней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D=0, получается один двойной корень. График лишь касается оси Ox, а знак выражения по обе стороны от этой точки не меняется.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D&gt;0, уравнение имеет два различных действительных корня. Они разбивают прямую на три промежутка, где знак выражения уже можно проверить отдельно.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корня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случая по значению дискриминанта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приходится различать именно число корней, потому что от него зависит дальнейшая схема решения неравенства.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неотрицателен, возможны пересечения или касание оси Ox; при D&lt;0 пересечений нет, и знак сохраняется.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свойства квадратного трёхчлена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знаков на числовой прямой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корни делят числовую прямую на участки, где знак квадратного трёхчлена не меняется. Если корней два, промежутков становится три.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прямую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берут удобное контрольное число и подставляют его в выражение. По полученному знаку определяют, подходит ли этот участок для ответа.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проверку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с ветвями вверх и вниз даёт разное расположение плюсов и минусов. Поэтому при составлении схемы всегда учитывают знак коэффициента a.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коэффициент a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a и ответ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 a положительный, парабола открывается вверх. Если корня два, то положительные значения выражения находятся левее первого корня и правее второго. На рисунке удобно выделить именно эти внешние участки, а середину оставить для отрицательных значений.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вверх — решение снаружи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отрицательный, ветви параболы направлены вниз. Тогда при двух различных корнях положительные значения оказываются между ними, а по краям — отрицательные. Такое сравнение хорошо видно на двух одинаковых корнях, но с разным направлением ветвей.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вниз — решение между корнями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двух различных корней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D&gt;0 квадратный трёхчлен имеет два действительных корня x1 и x2, причём x1&lt;x2. Эти точки делят числовую прямую на три промежутка, где знак выражения можно проверить по одному числу.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корня на прямой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упорядочивают корни, затем выбирают нужные промежутки по знаку неравенства. Ответ записывают как интервалы или отрезок, не забывая про круглые скобки у строгих знаков.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ответ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a&lt;0 знаки меняются местами: &gt;0 выполняется между корнями, а &lt;0 — вне их. Если знак нестрогий, границы x1 и x2 входят в ответ как отдельные точки.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отрицательно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a&gt;0, то для неравенства &gt;0 подходят внешние промежутки, а для &lt;0 — только отрезок между корнями. В нестрогих случаях корни тоже включаются в ответ.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a положительно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235" y="2977084"/>
            <a:ext cx="4215900" cy="139981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одного двойного корня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D=0, то квадратный трёхчлен можно представить как a(x−x0)². График касается оси Ox в одной точке x0 и не пересекает её, поэтому знак по сторонам от корня не меняется.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касания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&gt;0 или &lt;0 точка x0 в ответ не входит. Решение зависит только от того, положительно или отрицательно выражение на всей прямой, кроме этой единственной точки.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неравенства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записано ≥0 или ≤0, то x0 обязательно включают в ответ. В таком случае решение может быть всей числовой прямой или всей прямой без одной точки, в зависимости от знака a.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без действительных корней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нет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D&lt;0, у квадратного трёхчлена нет действительных корней, и он нигде не обращается в ноль. Значит, числовая прямая не делится на промежутки корнями.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ответом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 неравенства совпадает со знаком выражения, ответом становится вся числовая прямая. Если знак противоположный, решений нет, и ответ записывают как пустое множество.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совпадает с a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знак выражения на всей прямой одинаковый. При a&gt;0 трёхчлен положителен для любого x, а при a&lt;0 — отрицателен для любого x.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ответы получаются в разных случаях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число промежутков зависит от знака неравенства и от того, есть ли корни у трёхчлена. Это помогает заранее представить форму ответа.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корня обычно дают два промежутка или один отрезок, а отсутствие корней приводит либо к всей прямой, либо к пустому множеству.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решения квадратных неравенств; дата не требуется.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на примере x²−5x+6≤0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шаги решения и короткая проверка подстановкой контрольного числа.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Негативный знак между корнями подтверждает внутренний промежуток, а нестрогое неравенство включает обе границы.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учебной задачи по квадратным неравенствам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шаги, чтобы не ошибиться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самые частые ошибки и место контрольной проверки на каждом выбранном промежутке.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неравенства в практических задачах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площадь, длину или запас ресурсов часто нужно найти, какие значения переменной подходят по условию. Тогда квадратное неравенство показывает границы допустимого интервала, а лишние значения сразу исключаются из ответа.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допустимый диапазон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x²−9&lt;0, то квадрат числа меньше девяти. Это значит, что x находится между −3 и 3, не включая границы. На числовой прямой такой ответ удобно выделять цветом, оставляя концы пустыми.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с квадратом числа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для сравнения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записи похожи, но ответы получаются разными из-за знака неравенства и направления ветвей параболы. Это хорошо видно на сравнении графиков решений.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первого выражения решение состоит из двух внешних интервалов, у второго — из одного отрезка, у третьего — из промежутка между корнями.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квадратных неравенств; дата не требуется.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квадратное неравенство, сначала приводят его к стандартному виду, затем находят корни и определяют знаки на промежутках. Направление ветвей, строгий или нестрогий знак и проверка контрольной точкой помогают получить точный ответ.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2026-05-30T01:49:52Z</dcterms:created>
  <dcterms:modified xsi:type="dcterms:W3CDTF">2026-05-30T01:49:52Z</dcterms:modified>
</cp:coreProperties>
</file>