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Love and Trust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 доверие в семье, дружбе и школе.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love and trust важны в 8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love and trust важны в 8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чувствах, решать конфликты и понимать, как слова и поступки влияют на отношения в классе, дома и в переписке.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39701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юнита: слова о чувствах и отношениях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love, trust, respect, care и support помогают описывать тёплые отношения. Они показывают, что человек ценит другого, готов помочь и относится к нему внимательно.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reliable, caring, honest, supportive, patient и understanding помогают точно описать людей. Они подчёркивают надёжность, доброту и умение вести себя спокойно в сложных ситуациях.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friendship, kindness, attention и loyalty особенно полезны, когда нужно говорить о друзьях, совместной работе и умении быть рядом не только в удачные моменты.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trust a friend, to keep a promise, to share a secret и to show respect помогают описывать конкретные поступки, а не только общие чувства.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можно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юнита помогает обсуждать отношения, доверие, поддержку и секреты. Это делает речь точнее и позволяет объяснять, почему человек заслуживает уважения или, наоборот, разочаровывает.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английском языке говорят о доверии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Trust in a person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trust используют, когда мы уверены в человеке и считаем его надёжным. Например: I trust him. Это слово связано с личным отношением и безопасностью общения.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Believe in words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Believe чаще означает, что мы считаем сказанное правдой. Например: I believe you. Здесь речь идёт не о характере человека, а о том, что мы принимаем его слова.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Rely on someone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rely on подчёркивает зависимость от чьей-то помощи или ответственности. Можно сказать: I can rely on my best friend, когда человек не подведёт в важный момент.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Promises and secrets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 keeps his promises и She never tells my secrets показывают, что доверие строится на поступках. Обещания должны выполняться, а личная информация — оставаться private.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the right word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уровня важно различать trust и believe. Trust говорит о доверии к человеку, а believe — о вере в правдивость слов, фактов или истории.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запомнить лексику и использовать её в речи точнее.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юнита: значение и пример употребления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юнита помогают точно описывать людей, поступки и отношения без лишних общих фраз.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юнита 9 «Love and trust»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 пример доверия в школьной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 пример доверия в школьной жизни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сплетен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 do not spread rumours — важное правило для класса и чатов. Если человек уважает чужую репутацию и не пересказывает личное, ему легче доверять.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в школе часто проявляется в помощи с домашним заданием, объяснении трудной темы и ободрении перед контрольной. Такие действия показывают заботу лучше слов.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 can talk honestly и A good friend listens подходят для ситуаций, когда нужно спокойно обсудить проблему. Честность делает отношения яснее и надёжнее.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делают задание вместе, они учатся распределять роли, слушать друг друга и помогать без давления. Такой опыт показывает, что доверие растёт через сотрудничество.
</a:t>
            </a:r>
            <a:endParaRPr lang="en-US" sz="12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ученики чаще связывают с надёжными отношениями. Особенно заметны честность и выполнение обещаний.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укрепляет доверие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сильнее всего поддерживают честность и надёжность в поступках, а не редкие слова или жесты.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по лексике юнита 9 «Love and trust»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доверие в отношениях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Ложь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person lies, others begin to doubt not only one statement, but the whole relationship. Даже маленькая ложь создаёт напряжение и делает общение менее безопасным.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Сплетни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Gossip hurts because it spreads private information without permission. В классе это быстро приводит к embarrassment, anger and disappointment, especially when a secret becomes public.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Нарушенные обещания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break a promise means not doing what you said you would do. После этого человеку трудно верить, потому что words and actions no longer match.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Игнорирование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someone ignores feelings, the other person may feel unimportant and alone. Такое поведение особенно обидно, когда нужна поддержка, а вместо неё человек получает coldness.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Насмешки и унижение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fun of somebody can look like a joke, but it often becomes rude behaviour. Публичные шутки, обидные слова и унижение делают доверие почти невозможным.
</a:t>
            </a:r>
            <a:endParaRPr lang="en-US" sz="11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восстановить доверие после ошибки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шагов, которые помогают вернуть доверие через честные и последовательные действия.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границы, уважение и безопасное общение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 is my choice и I do not want to talk about it помогают спокойно обозначить границы. Ученик может отказаться от разговора, если тема слишком личная или неприятная.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уважении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respect my opinion — полезная модель для обсуждений в классе. Она помогает не спорить грубо, а выражать несогласие в вежливой форме и без давления.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read my messages without permission показывает важность privacy. Личные сообщения, переписка и заметки не должны становиться объектом контроля или любопытства.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relationships строятся на equality, respect and freedom from pressure. В такой атмосфере человеку не нужно бояться насмешек, принуждения или постоянной 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поведение: как читаются эмоции и доверие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Прямой, спокойный взгляд и сосредоточенное лицо обычно показывают интерес и уважение. Если человек постоянно отворачивается или смотрит в телефон, собеседнику труднее почувствовать доверие и открытость.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жесты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поза, свободные руки и отсутствие резких движений создают ощущение безопасности. Скрещённые руки, напряжённые плечи и закрытые жесты часто передают дискомфорт или желание отстраниться.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ровный голос помогает звучать спокойно и дружелюбно. Насмешливая интонация, резкие реплики и слишком громкий тон могут разрушить доверие даже тогда, когда слова формально вежливы.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внимательное выражение лица и кивки показывают участие в разговоре. Напряжённая мимика, закатывание глаз и усмешка часто воспринимаются как признак неуважения или отсутствия интереса.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часто проявляются вместе: надёжность заметнее всего там, где человек стабильно говорит правду и выполняет обязательства.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человека надёжным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 и responsibility получают самые высокие значения, поэтому именно они сильнее всего связаны с образом trustworthy person.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9; авторская оценка по тематическим акцентам юнита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and trust в семье, дружбе и 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love проявляется через заботу, помощь и защиту. Ребёнок чувствует, что его слышат, поддерживают и принимают, поэтому легче говорить честно и просить о помощи.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дружбе trust строится на верности, умении делиться и поддерживать друг друга. Общие дела и честные разговоры делают отношения более крепкими и спокойными.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любовь к людям выражается через уважение, командную работу и вежливое общение. Тогда ученики чувствуют себя в безопасности и могут учиться без лишнего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говорить о доверии точно, вежливо и без лишних объяснений.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описания доверия на английском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удобно использовать в диалогах: они помогают выразить доверие, благодарность и извинение коротко и понятно.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9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 поддержка как часть love and trust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Empathy начинается с умения заметить, что друг расстроен, устал или переживает. Когда ученик пытается понять чужую точку зрения, общение становится мягче и честнее.
</a:t>
            </a:r>
            <a:endParaRPr lang="en-US" sz="1115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не ранить собеседника. Фразы Are you okay? и That must be difficult показывают внимание и дают человеку почувствовать, что его не оставили одного.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важна не только в словах, но и в поступках. Иногда достаточно выслушать, помочь с заданием или просто побыть рядом, чтобы доверие стало сильнее.
</a:t>
            </a:r>
            <a:endParaRPr lang="en-US" sz="1115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эмпатии ученики чаще говорят резко, шутят неуместно и не замечают чужой обиды. Тогда доверие слабеет, а разговор становится холодным и напряжённым.
</a:t>
            </a:r>
            <a:endParaRPr lang="en-US" sz="1115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правильный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отвечает спокойно и сочувственно, конфликт развивается медленнее. Такой тон помогает сохранить уважение и показывает, что отношения действительно важны.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честно и вежливо на английском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уважительного разговора в школьной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хорошие поступки работают лучше громких обещаний, потому что их видно каждый день в обычном общении.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отношениям больше всего: повторяющиеся действия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trust растёт постепенно, когда поведение остаётся честным, полезным и предсказуемым.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9; авторская схема по тематике юнита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933" y="2889325"/>
            <a:ext cx="2165252" cy="19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 для обсуждения на английском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перед 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объяснила однокласснику трудное задание и не стала смеяться над его ошибкой. После этого он сказал: Thank you for helping me. Такой момент показывает, что friendship в школе строится на support и уважении.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 проекте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групповой работы Дима заметил свою ошибку и сразу признался в ней. Команда смогла всё исправить без ссоры. Этот пример помогает говорить о honesty, responsibility и спокойном решении проблем.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Секрет, который доверили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Подруга рассказала личную новость и попросила никому её не пересказывать. Когда обещание было выполнено, доверие стало сильнее. В такой ситуации удобно использовать слова secret, promise и reliable.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после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разговора ученица подошла первой и сказала: I am sorry for arguing. Она выслушала другую сторону и предложила начать заново. Такой сюжет помогает обсуждать respect, empathy и reconciliation.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Ревность, контроль, давление, насмешки и проверка телефона без разрешения не показывают заботу. Эти признаки помогают ученикам распознать unsafe behaviour раньше, чем оно станет привычным.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признаков помогают отличить здоровые отношения от нездоровых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Unit 9, раздел о healthy and unhealthy relationships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юнита: как love and trust связаны между собой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даёт тепло и поддержку, а доверие — спокойствие и уверенность. Вместе они делают отношения в семье, дружбе и классе по-настоящему крепкими и безопасными.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2026-05-31T07:43:09Z</dcterms:created>
  <dcterms:modified xsi:type="dcterms:W3CDTF">2026-05-31T07:43:09Z</dcterms:modified>
</cp:coreProperties>
</file>