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ключевые темы и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среды, влияющие на жизнь и развитие организмов во всех экосистемах.
</a:t>
            </a:r>
            <a:endParaRPr lang="en-US" sz="439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это условия окружающей среды, которые влияют на жизнь, поведение и численность всех живых организмов в природе.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экологические факторы?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физические и химические условия окружающей среды, например, температуру, влажность и свет, которые воздействуют на организм напрямую.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 живыми существами и их взаимодействиями: конкуренция, симбиоз, хищничество и паразитизм регулируют жизненные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это воздействия, создаваемые деятельностью человека, такие как загрязнение, вырубка лесов и введение новых видов в экосистемы.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экологических факторов
</a:t>
            </a:r>
            <a:endParaRPr lang="en-US" sz="28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температура, влажность, давление, поток воды и состав почвы — основные абиотические условия, влияющие на живые организмы в их среде обитания.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основные виды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абиотические элементы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этих факторов, например, в температуре или влажности, могут вызывать адаптации у организмов или приводить к их гибели, особенно если изменения резкие.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изменений абиотических факторов
</a:t>
            </a:r>
            <a:endParaRPr lang="en-US" sz="17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Млекопитающие, например медведи, впадают в зимнюю спячку, снижая затраты энергии при холодах для выживания в неблагоприятных условиях.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организмы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активность и распространение видов, регулируя их жизненный ритм и способность к выживанию в разных климатах.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между регионами, чтобы избежать низких температур и обеспечить доступ к пище, необходимой для поддержания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ключевой компонент для фотосинтеза, обмена веществ и поддержания терморегуляции во всех организмах планеты.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и влажности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растения, как кактусы, имеют специальные адаптации для экономии влаги в жарких условиях и редких осадках.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 сильно зависят от постоянного увлажнения среды, и пересыхание водоёмов приводит к сокращению их 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 интенсивность света влияют на рост растений и фотосинтез, напрямую сказываясь на их развитии и выживании.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животных, таких как заяц-беляк, окраска меняется в зависимости от сезона, обеспечивая маскировку в разное время года.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также влияет на поведение птиц, регулируя миграцию и время размножения через механизм фотопериодизма.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и его роль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Суглинистые почвы обладают хорошей водоудерживающей способностью, что способствует развитию обширных лесных массивов в таких регионах.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её влияние на организмы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почвенных типов, от плодородных чернозёмов до песчаных грунтов, определяет видовой состав и густоту растительности.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почвы играет важную роль в разложении органических веществ, обогащая почву и влияя на её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ограниченности ресурсов, где виды борются за свет, воду и пищу, что влияет на их выживаемость.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основные понятия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это взаимовыгодное взаимодействие организмов, например, лишайник — объединение гриба и водоросли с общей пользой.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снижает популяции хозяев, регулируя их численность и поддерживая экологическое равновесие в сообществах.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растущее влияние человека, природные факторы остаются базовыми для устойчивости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защиты природной среды для сохранения биоразнообразия.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биотических и абиотических факторов
</a:t>
            </a:r>
            <a:endParaRPr lang="en-US" sz="246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недостатке жизненно важных ресурсов — света, воды и питания. В таких условиях виды борются за выживание, что приводит к изменению численности и распределению организмов.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конкуренции один вид может вытеснять другого, занимая его экологическую нишу и влияя на структуру сообщества. Такой механизм способствует естественному отбору и разнообразию в природе.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это тесное и взаимовыгодное сосуществование организмов. Примером служат лишайники, где гриб снабжает влагой, а водоросль — органическими веществами, что повышает выживаемость обоих.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симбиоз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гельминты и клещи, используют организм хозяина как источник питания, ослабляя его и повышая подверженность болезням, что влияет на динамику популяций.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численность жертв, предотвращая перенаселение. Волки, лисы и другие хищники поддерживают экологический баланс, регулируя популяции других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биотические взаимодействия препятствуют чрезмерному росту численности видов, сохраняя устойчивость экосистем и обеспечивая разнообразие биологических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промышленными выбросами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часто выбрасывают в атмосферу и воду токсические вещества, ухудшая экологическую обстановку. Загрязнение сказывается на здоровье людей и состоянии животных, снижая качество окружающей среды.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 и интродукция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сельскохозяйственная деятельность вызывают существенные изменения природных экосистем. Введение новых видов растений и животных зачастую ведет к вытеснению местных популяций и потере биоразнообразия.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 их влияние на природу
</a:t>
            </a:r>
            <a:endParaRPr lang="en-US" sz="25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— оксиды азота, серы и тяжёлые металлы — загрязняют атмосферу, воду и почву, приводя к мутациям и снижению популяций живых организмов.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 приводит к накоплению токсинов в пищевых цепях, что вызывает массовую гибель животных и нарушает функционирование экосистем на длительные периоды.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служит демонстрацией масштабных и долговременных последствий радиоактивного загрязнения для природы и здоровья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64507"/>
            <a:ext cx="4151400" cy="2118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загрязнений в воздухе, воде и почве, а также их последствия и конкретные примеры из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загрязнения уменьшают биоразнообразие и ухудшают здоровье населения.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загрязнения и их последствия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2022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резко сокращает естественные места обитания многих видов, снижая их численность и приводя к угрозе исчезновения.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интродукция чужеродных видов наносят вред местной фауне, вытесняя редкие и ценные виды, что приводит к дестабилизации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зафиксированы многочисленные случаи исчезновения редких растений и животных, что подчёркивает необходимость охраны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 и исчезновение видов
</a:t>
            </a:r>
            <a:endParaRPr lang="en-US" sz="24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включают сезонную линьку у млекопитающих, миграции рыб и птиц, а также изменение формы и окраски листьев в зависимости от условий.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адаптацию организмов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это эволюционный ответ на изменения окружающей среды, выражающийся в различных морфологических, физиологических и поведенческих изменениях.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 быстрые изменения среды, например вследствие загрязнений, значительно повышают риск исчезновения видов, не успевающих приспособиться.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экологических факторов и их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различных факторов на организм и экосистемы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взаимодействия факторов в природе
</a:t>
            </a:r>
            <a:endParaRPr lang="en-US" sz="2505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как абиотический фактор ограничивает доступность воды, что усиливает конкуренцию растений за ресурсы и приводит к снижению их разнообразия.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вызванные человеческой деятельностью, радикально изменяют среду, уничтожая растительность и животных, что усиливает негативные последствия засухи и конкуренции.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экологических факторов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влияют на развитие и распространение видов, формируя устойчивость экосистем. Важно поддерживать баланс для сохранения природы и рационального использования ресурсов.
</a:t>
            </a:r>
            <a:endParaRPr lang="en-US" sz="36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2026-05-09T07:41:24Z</dcterms:created>
  <dcterms:modified xsi:type="dcterms:W3CDTF">2026-05-09T07:41:24Z</dcterms:modified>
</cp:coreProperties>
</file>