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Историко-философский смысл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судьбу человека, логику эпохи и вечные вопросы бытия.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позволяет увидеть, как исторические события, общественная среда и внутренний мир героя взаимно влияют друг на друга. Именно поэтому он особенно важен для понимания времени, конфликта поколений и нравственного выбора.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зеркало эпохи и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обстоятельства часто задают направление сюжета сильнее, чем личные намерения героев: война, реформы или революция меняют саму возможность привычной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романе как движущая сила сюжета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 только внешний ход событий, но и система отношений между людьми: усиливаются конфликты, разрушаются связи, пересматриваются ценности и жизненные цели.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конкретную эпоху роман показывает, как общественные потрясения влияют на характер, мировоззрение и выбор человека в момент испытания.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героя раскрывается в столкновении с нормами своего времени, семейной памятью и ожиданиями поколения. В этом напряжении особенно заметны сомнение, поиск себя и попытка сохранить внутреннюю свободу.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время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старого дома, города, документов и предметных деталей помогают увидеть связь человека с историческим временем. Такие художественные знаки делают эпоху не абстрактной, а переживаемой и зримой.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темы образуют единое поле смыслов художественного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становятся темы, связанные с выбором героя и нравственной оценкой поступка.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проблем историко-философского романа, 10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философские темы романа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сохраняет особенности речи персонажей, передаёт интонации времени и помогает услышать, как люди думали и говорили в конкретную эпоху.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 художественном тексте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одежда, обычаи, правила поведения, школьная или семейная среда — создают ощущение подлинности и исторической точности.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произведения превращается в знак культуры: через дом, улицу, интерьер и вещи читатель видит устройство жизни прошлого.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роман становится формой культурной памяти, связывающей прошедшую эпоху с опытом современного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исторической ситуации с типом конфликта и философским вопросом помогает точнее понять авторскую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эпоха ставит перед героем новый нравственный вопрос и проверяет его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историко-философских связей в романе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 философская проблема в романе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героя как свидетельство времени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героя показывают, как исторические события переходят в личное переживание и меняют самооценку, отношение к людям и понимание собственного долга.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Нервное колебание перед выбором передаёт напряжение эпохи точнее сухого пересказа фактов: в кризисе особенно заметно, что человек не равен обстоятельствам.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героя помогает увидеть, какие ценности он готов сохранить, а какие вынужден пересмотреть под давлением времени, среды и жизненного опыта.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внутреннего кризиса раскрывается главное: способен ли герой сохранить верность убеждениям, когда историческая ситуация требует личной ответственности.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исторический факт превращается в философскую идею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конкретного события к универсальному смыслу в художественном романе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слышно прошлое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в романе часто хранит память семьи, привычный уклад и следы ушедшего мира. Скрип половиц, тёмный коридор, закрытые комнаты создают ощущение времени, которое не ушло бесследно, а продолжает влиять на людей и их решения.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границе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показывает движение истории особенно отчётливо: улицы меняются, привычный порядок распадается, а герои чувствуют тревогу и неопределённость. Через площадь, станцию или кабинет автор передаёт напряжение эпохи и ожидание будущего.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образ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романе символизирует не только перемещение, но и внутренний путь героя. Она связывает прошлое и будущее, подчёркивает одиночество, поиск опоры и необходимость принять решение в момент исторической или личной перемены.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как знак эпохи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анализа находится не отдельная сфера, а их пересечение: именно там личный выбор становится исторически значимым.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судьба героя формируется одновременно внутренними переживаниями и внешним давлением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школьного анализа темы романа.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личного и общественного в романе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формулирует оценку эпохи прямо, а выстраивает композицию так, чтобы события, детали и финал сами подводили читателя к выводам о времени и человеке.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историко-философском романе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образов, контрасты между героями и повторяющиеся мотивы помогают увидеть, какие ценности поддерживаются, а какие обречены на утрату или пересмотр.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сцены нравственного выбора: именно в них авторская позиция становится ясной через столкновение идеала с реальностью и через итог судьбы персонажей.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250" y="1124025"/>
            <a:ext cx="489600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литературные приёмы помогают раскрыть смысл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переводят внимание от сюжета к смыслу: через форму романа читатель видит конфликт ценностей и авторскую идею.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литературоведческого анализа.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историко-философского анализа
</a:t>
            </a:r>
            <a:endParaRPr lang="en-US" sz="2748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поступок способен изменить судьбу героя и ход его отношений с другими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в романе часто становится точкой, где личное желание сталкивается с нравственным долгом и историческими последствиями.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тезис о значении нравственного выбора в романе.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 графике показывает не внешнюю активность, а углубление самоанализа и ответственности героя за собственную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кризиса к изменению подтверждает: историко-философский смысл романа раскрывается через духовное взросление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анализа образа героя в романе.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изменение героя в развитии сюжета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нередко становится художественным способом осмыслить судьбу страны. Через частные истории в нём видны войны, реформы, переломы общественного уклада и поколенческие разрывы.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национальная история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героя с народной и государственной историей усиливают документальные и пространственные образы: летопись, карта, хроника, панорама города. Они делают личную судьбу частью общего исторического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ставит вопросы, которые не устаревают: кто отвечает за зло, как сохранить достоинство и где проходит граница между личной правдой и долгом перед другими.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классический роман остаётся актуальным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помогает увидеть, что общественные перемены всегда затрагивают частную жизнь, поэтому прошлое становится понятным через человеческий опыт.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близка тема выбора, потому что роман показывает взросление не как абстракцию, а как трудный процесс проверки убеждений на прочность.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роман учит сопоставлять эпохи и замечать, что нравственные дилеммы меняют форму, но сохраняют внутреннюю остроту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литературного анализа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содержания произведения к его смыслу и современному значению.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частную биографию героя с судьбой эпохи, поэтому отдельный сюжетный эпизод приобретает значение свидетельства о времени и людях.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Историко-философский смысл как итог чтения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смысл возникает на пересечении истории, морали и художественной формы: именно там личный конфликт превращается в общий вопрос о человеке.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это означает, что чтение романа учит понимать не только события, но и логику исторического времени, ценности общества и масштаб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разговор о человеке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Историко-философский смысл романа раскрывается там, где судьба героя становится проверкой эпохи и нравственных ориентиров. Такое чтение помогает увидеть связь личности, общества и истории.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2026-05-19T21:09:26Z</dcterms:created>
  <dcterms:modified xsi:type="dcterms:W3CDTF">2026-05-19T21:09:26Z</dcterms:modified>
</cp:coreProperties>
</file>