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живого. Уровни организации живой природы. Биологические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живого и уровни организации раскрывают сущность и структуру жизни на Земле.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философы, в частности Аристотель, заложили основы понимания жизни. Микроскопия и молекулярная биология XIX–XX веков расширили границы знания. Сегодня биология изучает живое как сложные, саморегулирующиеся системы.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живого: от древности к современности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– база жизнедеятельности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поступление, преобразование и удаление химических соединений, поддерживая динамический баланс внутри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метаболизм организмы получают энергию, необходимую для всех биологических процессов и поддержания гомеостаза.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выделяют живое от неживого, позволяя организму активно взаимодействовать и адаптироваться к окружающей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Раздражимость: реакция на мир вокруг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способность организмов воспринимать и отвечать на внешние и внутренние воздействия, обеспечивая их жизнеспособность.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растения изменяют направление роста к свету, а животные проявляют рефлексы для защиты и адаптации в разных условиях.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характеризуется увеличением массы и размеров организма в результате клеточного деления и накопления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появление новых структурных и функциональных особенностей, отражая качественные изменения на протяжении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рост продолжается на протяжении всей жизни благодаря меристемам, обеспечивая непрерывное обновление.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метаморфоз демонстрирует скачкообразное развитие, с переходом через разные жизненные стадии.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динамика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размножения и их биологический смысл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как способ быстрого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спорообразование позволяют организмам быстро увеличивать численность без участия гамет. Этот способ обеспечивает стабильность генотипа и быстрый рост популяций в благоприятных условиях.
</a:t>
            </a:r>
            <a:endParaRPr lang="en-US" sz="1984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генетическое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обеспечивает разнообразие потомства, увеличивая адаптивные возможности видов. Этот процесс стимулирует эволюционные изменения и устойчивость к изменяющимся условиям среды.
</a:t>
            </a:r>
            <a:endParaRPr lang="en-US" sz="19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лежат в основе эволюционных процессов, позволяя видам приспосабливаться к окружающей среде и изменяться со временем.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точную передачу наследственной информации от родителей к потомкам через молекулы ДНК.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Изменчивость, возникающая благодаря мутациям и рекомбинации генов, создает генетическое разнообразие внутри популяций.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в эволюции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критериев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Циклическая интеграция жизненных процессов в организме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особый статус живого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вирусы не проявляют обмен веществ, роста и развития, что ставит под вопрос их отнесение к живым организмам.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внутри клетки они способны размножаться и изменяться, демонстрируя некоторые признаки жизни и сложные взаимодействия с хозяином.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 характеризуется объединением тканей для выполнения специализированных функций внутри организма.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молекулярном уровне взаимодействуют биомолекулы, образуя основу жизни и обеспечивая протекание биохимических реакций.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 представляет основную единицу жизни с ее структурой и функциями, объединённую в ткани.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уровни включают организменный, популяционно-видовой и экосистемный, объединяя взаимодействия между организмами и средой.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организация живой природы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и клеточный уровни: базовые единицы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строительные блоки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белков, нуклеиновых кислот, липидов и углеводов формируют основу биохимических процессов. Они обеспечивают функционирование и поддержание гомеостаза на самом базовом уровне.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фундамент живого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структурная единица, окружённая мембраной и содержащая органеллы. Она способна к обмену веществ, энергии и самовосстановлению, что делает её фундаментом жизни.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тканевом уровне объединяются клетки, схожие по строению и выполняющие определённые функции, например, мышечная или нервная ткань у животных.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различных органов обеспечивает устойчивость организма к внешним воздействиям и эффективное выполнение жизненно важных процессов.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формируются из разных тканей, что позволяет им выполнять сложные и специализированные задачи, такие как фильтрация крови почками или фотосинтез листьями.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и органный уровни: специализация функций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интеграция систем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пример сложной биологической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объединяет множество органов и систем, взаимодействующих для поддержания жизни. Он проходит сложные стадии развития, включая эмбриогенез, позволяющий сформировать полноценный организм.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организменного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на этом уровне способны адаптироваться к окружающей среде, осуществляя обмен веществ, реагирование на раздражители и размножение через слаженную работу систем.
</a:t>
            </a:r>
            <a:endParaRPr lang="en-US" sz="16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существенно превосходят другие группы по количеству описанных видов, что отражает их разнообразие и эволюционную успешность.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значительную биологическую вариативность животных, а также постепенное увеличение описанных видов от бактерий к животным.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средней школы РФ, данные по состоянию на 2023 год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основных групп организмов на организменном уровне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генофонд и его роль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совокупность особей одного вида, которая свободно скрещивается и занимает определённую территорию, обеспечивая обмен генетическим материалом.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все популяции с общим генофондом и сходными морфологическими и физиологическими признаками, формируя основу биологического разнообразия.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важен для процессов эволюции, так как именно в нём происходит адаптация и изменчивость видов во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примеры сообществ и взаимодействий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 — сложное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растения, животные и микроорганизмы взаимодействуют с климатическими и почвенными факторами, обеспечивая круговорот веществ и поддержание устойчивости сообщества.
</a:t>
            </a:r>
            <a:endParaRPr lang="en-US" sz="1664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сообщества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 и озёрах соединяются живые организмы и среды обитания, создавая системы, важные для биогеохимических циклов и поддержания качества воды.
</a:t>
            </a:r>
            <a:endParaRPr lang="en-US" sz="178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обеспечивают разложение органики и участвуют в минерализации, что поддерживает плодородие почв и обеспечивает питание растений.
</a:t>
            </a:r>
            <a:endParaRPr lang="en-US" sz="1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все зоны Земли, где возможна жизнь: атмосферу, литосферу и гидросферу, объединяя живые организмы и окружающую среду.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биосферы принадлежит В.И. Вернадскому, который подчеркнул её роль как саморегулирующейся системы, поддерживающей жизнь на планете.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протекают глобальные биогеохимические циклы, обеспечивающие обмен веществ и энергии между живой и неживой природой.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зависит от взаимодействия всех уровней организации жизни, от молекул до экосистем и человека.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глобальный уровень организации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975649"/>
            <a:ext cx="7101300" cy="49067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уровней организации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и взаимосвязи между уровнями организации по составу, структурной единице, функциям и масштабу действия.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уровня организации возрастает сложность взаимодействий и расширяется диапазон воздействия на окружающую среду.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 РФ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системы: понятие, иерархия и примеры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структура биологических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 — это организованные комплексы взаимодействующих компонентов, отличающиеся целостностью и способностью к саморегуляции в изменяющейся среде.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характеристики биологических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клетка, организм, популяция, экосистема и биосфера. Все они обладают иерархической структурой и устойчивостью к воздействиям окружающей среды.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критериев живого для понимания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критериев живого и уровней организации раскрывает фундаментальные принципы биологии, способствует развитию науки и технологий, а также укрепляет осознание связи человека с природой и биосферой.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2026-05-09T23:43:26Z</dcterms:created>
  <dcterms:modified xsi:type="dcterms:W3CDTF">2026-05-09T23:43:26Z</dcterms:modified>
</cp:coreProperties>
</file>