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image" Target="../media/image-3-8.jpe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5334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275" y="734600"/>
            <a:ext cx="3668700" cy="377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Дыхание: центральный жизненный процесс организма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Жизненно важный процесс, доставляющий кислород и удаляющий углекислый газ из организма.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263275" y="301750"/>
            <a:ext cx="36687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30929" y="216475"/>
            <a:ext cx="3411592" cy="473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1469575"/>
            <a:ext cx="5305200" cy="24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— это обмен газами между организмом и окружающей средой, необходимый для всех живых существ. Оно обеспечивает поступление кислорода и удаление углекислого газа, что поддерживает обмен веществ и получение энергии во всех организмах.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9100" y="402675"/>
            <a:ext cx="53052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дыхание и почему оно важно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89" y="114922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61689" y="114922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92205" y="1149225"/>
            <a:ext cx="2079068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0689" y="1149225"/>
            <a:ext cx="2081100" cy="2081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дыхательной системы человека
</a:t>
            </a:r>
            <a:endParaRPr lang="en-US" sz="2696" dirty="0"/>
          </a:p>
        </p:txBody>
      </p:sp>
      <p:sp>
        <p:nvSpPr>
          <p:cNvPr id="12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73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Носовая полость — первая ступень защиты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носовой полости воздух очищается от пыли и микробов благодаря ворсинкам и слизи. Здесь он также согревается и увлажняется, что подготавливает его для лёгких.
</a:t>
            </a:r>
            <a:endParaRPr lang="en-US" sz="909" dirty="0"/>
          </a:p>
        </p:txBody>
      </p:sp>
      <p:sp>
        <p:nvSpPr>
          <p:cNvPr id="14" name="Text 3"/>
          <p:cNvSpPr txBox="1"/>
          <p:nvPr/>
        </p:nvSpPr>
        <p:spPr>
          <a:xfrm>
            <a:off x="2402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и гортань — проводники воздуха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Глотка направляет воздух в гортань, где расположены голосовые связки. Гортань также предотвращает попадание пищи в дыхательные пути благодаря специальным клапанам.
</a:t>
            </a:r>
            <a:endParaRPr lang="en-US" sz="902" dirty="0"/>
          </a:p>
        </p:txBody>
      </p:sp>
      <p:sp>
        <p:nvSpPr>
          <p:cNvPr id="15" name="Text 4"/>
          <p:cNvSpPr txBox="1"/>
          <p:nvPr/>
        </p:nvSpPr>
        <p:spPr>
          <a:xfrm>
            <a:off x="47320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и бронхи — транспорт кислорода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Трахея — трубка, проводящая воздух в бронхи, которые далее разветвляются, распределяя поток воздуха по всему лёгкому для эффективного газообмена.
</a:t>
            </a:r>
            <a:endParaRPr lang="en-US" sz="1001" dirty="0"/>
          </a:p>
        </p:txBody>
      </p:sp>
      <p:sp>
        <p:nvSpPr>
          <p:cNvPr id="16" name="Text 5"/>
          <p:cNvSpPr txBox="1"/>
          <p:nvPr/>
        </p:nvSpPr>
        <p:spPr>
          <a:xfrm>
            <a:off x="7061500" y="3537700"/>
            <a:ext cx="199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— главный орган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состоят из множества альвеол, где происходит обмен кислорода и углекислого газа между воздухом и кровью.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007" y="1358900"/>
            <a:ext cx="8363285" cy="313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9100" y="402675"/>
            <a:ext cx="83691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воздуха по дыхательной системе человека
</a:t>
            </a:r>
            <a:endParaRPr lang="en-US" sz="2699" dirty="0"/>
          </a:p>
        </p:txBody>
      </p:sp>
      <p:sp>
        <p:nvSpPr>
          <p:cNvPr id="6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9100" y="945150"/>
            <a:ext cx="83691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прохождения воздуха от вдоха до газообмена в лёгких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альвеол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Альвеолы — маленькие воздушные пузырьки с тонкими стенками и окружённые капиллярами, создающие обширную поверхность для обмена газами с кровью.
</a:t>
            </a:r>
            <a:endParaRPr lang="en-US" sz="1094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Диффузия кислорода и углекислого газа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из воздуха переходит в кровь, а углекислый газ наоборот покидает кровь и выводится с выдыхаемым воздухом благодаря разнице концентраций газов.
</a:t>
            </a:r>
            <a:endParaRPr lang="en-US" sz="1001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Непрерывность процесса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Газообмен происходит непрерывно при каждом вдохе и выдохе, обеспечивая постоянное снабжение клеток кислородом и освобождение от углекислого газа.
</a:t>
            </a:r>
            <a:endParaRPr lang="en-US" sz="1127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газообмен в лёгких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и роль кислорода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4795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клеток глюкоза с кислородом преобразуется в энергию (АТФ), углекислый газ и воду, обеспечивая жизнедеятельность организма.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82523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служит источником энергии для всех функций и процессов в организме, от сокращения мышц до передачи нервных импульсов.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85475" y="1483088"/>
            <a:ext cx="2349300" cy="26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отсутствии кислорода клетки быстро погибают, что подчеркивает важность постоянного газообмена для 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2700" y="915181"/>
            <a:ext cx="3733800" cy="33480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39288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частоты дыхания у подростков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69100" y="1958901"/>
            <a:ext cx="3928800" cy="126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дыхания изменяется в зависимости от физической нагрузки и состояния организма, адаптируясь к потребностям кислорода.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69100" y="3330325"/>
            <a:ext cx="3928800" cy="122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физической активности закономерно вызывает увеличение числа дыхательных движений для обеспечения кислородом мышц.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69100" y="4669350"/>
            <a:ext cx="39288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исследования 2023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вдоха и выдоха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 — активный процесс, при котором межрёберные мышцы и диафрагма сокращаются, расширяя грудную клетку и засасывая воздух в лёгкие.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Выдох проходит пассивно: мышцы расслабляются, объём лёгких уменьшается, и воздух выходит наружу, обеспечивая непрерывный газообмен.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2141237"/>
            <a:ext cx="4166100" cy="132947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8369100" cy="6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Жизненная ёмкость лёгких у подростков (мл)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69100" y="13548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объёмов лёгких у подростков с разным уровнем физической активности. Значения варьируются в зависимости от возраста и здоровья.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69100" y="3287478"/>
            <a:ext cx="37446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тренированных подростков жизненная ёмкость лёгких значительно выше, что улучшает дыхательную эффективность.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572000" y="4558500"/>
            <a:ext cx="3726600" cy="3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8 класс, 2023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100" y="402675"/>
            <a:ext cx="8415000" cy="47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кислорода для клеток организма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80075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участвует в выработке АТФ — основной энергии, необходимой для жизненных процессов в клетках.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80076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кислорода в организме ограничены, поэтому его постоянное поступление с дыханием жизненно важно.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31683" y="11733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кратковременной нехватке кислорода клетки подвергаются стрессу, что может привести к повреждениям тканей.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5131683" y="2942475"/>
            <a:ext cx="3530700" cy="147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снабжение кислородом поддерживает здоровье органов и способствует быстрому восстановлению после нагрузок.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1900" y="1159575"/>
            <a:ext cx="2081100" cy="208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1500" y="1159575"/>
            <a:ext cx="2081100" cy="2081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0950" y="1159575"/>
            <a:ext cx="2081100" cy="2081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органов дыхания: причины и проявления
</a:t>
            </a:r>
            <a:endParaRPr lang="en-US" sz="2625" dirty="0"/>
          </a:p>
        </p:txBody>
      </p:sp>
      <p:sp>
        <p:nvSpPr>
          <p:cNvPr id="10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75542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Аллергические реакции и бронхиальная астма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Аллергены вызывают воспаление дыхательных путей, что может переходить в хроническую бронхиальную астму. Симптомы включают одышку и свистящее дыхание, ограничивающее физическую активность подростков.
</a:t>
            </a:r>
            <a:endParaRPr lang="en-US" sz="890" dirty="0"/>
          </a:p>
        </p:txBody>
      </p:sp>
      <p:sp>
        <p:nvSpPr>
          <p:cNvPr id="12" name="Text 3"/>
          <p:cNvSpPr txBox="1"/>
          <p:nvPr/>
        </p:nvSpPr>
        <p:spPr>
          <a:xfrm>
            <a:off x="3339950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 дыхательных путей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Грипп, пневмония и простуды нередко приводят к повреждению слизистой оболочки. Это вызывает кашель, хрипы и повышенную утомляемость, особенно при отсутствии своевременного лечения.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5924475" y="3548050"/>
            <a:ext cx="24642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окружающей среды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усиливает риск хронических бронхитов и гипервентиляции. Пыль и выхлопные газы раздражают дыхательную систему, снижая её способность эффективно снабжать тело кислородом.
</a:t>
            </a:r>
            <a:endParaRPr lang="en-US" sz="92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95" y="74425"/>
            <a:ext cx="4820159" cy="4985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4650" y="1709900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Табачный дым содержит тысячи вредных веществ, включая никотин и смолы, которые разрушают слизистую дыхательных путей и приводят к воспалениям. Эти процессы ухудшают функцию лёгких и снижают их эластичность.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934650" y="619700"/>
            <a:ext cx="4011900" cy="9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табака на органы дыхания у подростков
</a:t>
            </a:r>
            <a:endParaRPr lang="en-US" sz="2431" dirty="0"/>
          </a:p>
        </p:txBody>
      </p:sp>
      <p:sp>
        <p:nvSpPr>
          <p:cNvPr id="6" name="Text 2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934650" y="3403888"/>
            <a:ext cx="40119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употребляющие табак, чаще страдают от хронических заболеваний дыхательных органов и испытывают проблемы с дыханием при физической нагрузке. Курение снижает способности организма к быстрому восстановлению.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50475" y="1315"/>
            <a:ext cx="5393700" cy="514087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9100" y="402675"/>
            <a:ext cx="3310200" cy="13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и физические упражнения: адаптации организма
</a:t>
            </a:r>
            <a:endParaRPr lang="en-US" sz="2436" dirty="0"/>
          </a:p>
        </p:txBody>
      </p:sp>
      <p:sp>
        <p:nvSpPr>
          <p:cNvPr id="7" name="Text 1"/>
          <p:cNvSpPr txBox="1"/>
          <p:nvPr/>
        </p:nvSpPr>
        <p:spPr>
          <a:xfrm>
            <a:off x="1174750" y="1936400"/>
            <a:ext cx="3089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физической активности дыхание учащается, чтобы обеспечить мышцы кислородом и вывести углекислый газ. Глубина вдоха также увеличивается, улучшая газообмен в лёгких и поддерживая усиленную работу организма.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174750" y="3528126"/>
            <a:ext cx="45552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изменения позволяют организму эффективно справляться с нагрузками и быстрее восстанавливаться после тренировок. Учащённое дыхание после бега — это нормальная реакция, обеспечивающая потребности тканей в кислороде.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540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Секреты здоровой дыхательной системы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5246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курения — главный шаг к сохранению здоровья лёгких и предотвращению множества заболеваний, связанных с дыхательной системой.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42755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физические упражнения и прогулки на свежем воздухе укрепляют мышцы дыхания и улучшают насыщение крови кислородом.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330500" y="1417791"/>
            <a:ext cx="2259300" cy="271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гигиены, своевременная вакцинация и контроль качества воздуха в помещениях снижают риск инфекций и аллергических реакций.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5942" y="0"/>
            <a:ext cx="467636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563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69100" y="402675"/>
            <a:ext cx="5919600" cy="8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Аллергии и их влияние на дыхание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100" y="1496875"/>
            <a:ext cx="50820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Аллергены, такие как пыльца и шерсть, способны вызывать воспаление слизистых оболочек дыхательных путей и приступы удушья у чувствительных подростков весной и летом.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101" y="2977278"/>
            <a:ext cx="4290300" cy="10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масок, антигистаминных средств и ингаляторов помогает контролировать симптомы и снижать риск серьёзных осложнений при сезонных аллергиях.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" y="25"/>
            <a:ext cx="33854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85150" y="266700"/>
            <a:ext cx="6599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и защита лёгких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3791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размещены в грудной полости, защищённой рёбрами и покрытой плеврой — тонкой двойной оболочкой, обеспечивающей скольжение при дыхании.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490225" y="1946549"/>
            <a:ext cx="21567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Правая лёгкая состоит из трёх долей, левая — из двух, объём их у подростков составляет около 3–4 литров, что гарантирует эффективное снабжение организма кислородом.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791227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Анатомическое положение лёгких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6490226" y="1204374"/>
            <a:ext cx="21567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особенности лёгких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454" y="1410587"/>
            <a:ext cx="2329500" cy="2318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250" y="1412687"/>
            <a:ext cx="2329500" cy="23181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94050" y="1412687"/>
            <a:ext cx="2329500" cy="23181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920300" y="38089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рыб жабрами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— специализированные органы рыб, позволяющие эффективно извлекать кислород из воды. Они покрыты миллионами тонких капилляров для максимального газообмена при пропускании воды через жаберные щели.
</a:t>
            </a:r>
            <a:endParaRPr lang="en-US" sz="942" dirty="0"/>
          </a:p>
        </p:txBody>
      </p:sp>
      <p:sp>
        <p:nvSpPr>
          <p:cNvPr id="9" name="Text 2"/>
          <p:cNvSpPr txBox="1"/>
          <p:nvPr/>
        </p:nvSpPr>
        <p:spPr>
          <a:xfrm>
            <a:off x="3407250" y="3806875"/>
            <a:ext cx="23298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Трахейная система у насекомых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дышат через трахеи — разветвлённую сеть трубок, доставляющих воздух напрямую к тканям. Воздух проникает через дыхальца на поверхности тела, обеспечивая эффективный обмен газов без использования крови.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5894200" y="3806875"/>
            <a:ext cx="23295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Кожа и лёгкие у амфибий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дышат не только лёгкими, но и через влажную кожу, что позволяет им поглощать кислород при нахождении в воде и на суше, приспосабливаясь к обоим средам обитания.
</a:t>
            </a:r>
            <a:endParaRPr lang="en-US" sz="1001" dirty="0"/>
          </a:p>
        </p:txBody>
      </p:sp>
      <p:sp>
        <p:nvSpPr>
          <p:cNvPr id="11" name="Text 4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дыхательных систем в животном мире
</a:t>
            </a:r>
            <a:endParaRPr lang="en-US" sz="24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448878" y="266700"/>
            <a:ext cx="7336200" cy="79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угрозы и здоровье органов дыхания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1469325" y="121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Загрязнённый воздух крупных городов содержит вредные вещества, способствующие развитию астмы и хронических бронхитов у детей и подростков.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79250" y="4531325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469325" y="2484875"/>
            <a:ext cx="7300500" cy="10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и транспортные газы ухудшают качество воздуха, увеличивая нагрузку на дыхательную систему и снижая защитные функции организма.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1469325" y="3754875"/>
            <a:ext cx="7300500" cy="102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загрязнений и улучшение экологической ситуации — ключевые меры для профилактики заболеваний и сохранения здоровья молодого поколения.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0200" y="266700"/>
            <a:ext cx="8483700" cy="49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опыты и наблюдения по дыханию
</a:t>
            </a:r>
            <a:endParaRPr lang="en-US" sz="2740" dirty="0"/>
          </a:p>
        </p:txBody>
      </p:sp>
      <p:sp>
        <p:nvSpPr>
          <p:cNvPr id="7" name="Text 1"/>
          <p:cNvSpPr txBox="1"/>
          <p:nvPr/>
        </p:nvSpPr>
        <p:spPr>
          <a:xfrm>
            <a:off x="8573250" y="4637850"/>
            <a:ext cx="3915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3302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Измерение частоты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фиксируют число вдохов и выдохов в минуту в состоянии покоя, что позволяет оценить базовый уровень работы дыхательной системы.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280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Тест на задержку дыхания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Проводится измерение максимального времени задержки дыхания; результаты отражают индивидуальную ёмкость организма к работе без кислорода.
</a:t>
            </a:r>
            <a:endParaRPr lang="en-US" sz="1296" dirty="0"/>
          </a:p>
        </p:txBody>
      </p:sp>
      <p:sp>
        <p:nvSpPr>
          <p:cNvPr id="10" name="Text 4"/>
          <p:cNvSpPr txBox="1"/>
          <p:nvPr/>
        </p:nvSpPr>
        <p:spPr>
          <a:xfrm>
            <a:off x="6125800" y="3121275"/>
            <a:ext cx="26880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жизненной ёмкости лёгких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спирометра школьники определяют объём воздуха, который можно вдохнуть и выдохнуть, выявляя особенности состояния лёгких и физической подготовки.
</a:t>
            </a:r>
            <a:endParaRPr lang="en-US" sz="12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6300" y="2734608"/>
            <a:ext cx="5831400" cy="1907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656300" y="658500"/>
            <a:ext cx="5831400" cy="19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5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Берегите дыхание — залог здоровья и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7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дыхательных процессов и профилактика заболеваний помогают сохранять здоровье и активность. Формирование правильных привычек с юных лет обеспечивает долгую и полноценную жизнь без ограничений.
</a:t>
            </a:r>
            <a:endParaRPr lang="en-US" sz="355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2026-05-09T13:18:27Z</dcterms:created>
  <dcterms:modified xsi:type="dcterms:W3CDTF">2026-05-09T13:18:27Z</dcterms:modified>
</cp:coreProperties>
</file>