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важнейший центр передачи сигналов и управления организмом.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и функции спинного мозга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спинной мозг так важен?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связывает головной мозг с телом, контролирует движения и рефлексы, обеспечивая быстроту реакции и устойчивость внутреннего баланса.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и как выглядит спинной мозг
</a:t>
            </a:r>
            <a:endParaRPr lang="en-US" sz="285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внутри позвоночника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проходит по позвоночному каналу от основания черепа до второго поясничного позвонка, надежно защищён костями и оболочками.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длина достигает 42–45 см, а толщина — около 1 см. Структура цилиндрическая с расширениями в шейной и поясничной областях.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особенности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и серые области спинного мозга заметны на срезе, окружённые тремя слоями защитных оболочек и наполнены спинномозговой жидкостью.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состоит из пяти отделов: шейного, грудного, поясничного, крестцового и копчикового, каждый отвечает за свои функции.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31 сегмент, соответствующий паре спинномозговых нервов, что обеспечивает точечную связь с разными зонами тела.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Сегментарное строение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позволяет эффективно доставлять импульсы к мышцам и коже, обеспечивая контроль и чувствительность.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иннервации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и сегменты спинного мозга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оболочки спинного мозга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 — плотная наружная защита, оберегающая спинной мозг от механических повреждений.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Паутинная оболочка — тонкая средняя мембрана, между ней и мягкой оболочкой циркулирует спинномозговая жидкость.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оболочка — плотно прилегает к ткани мозга, участвует в питании и защите тканей от патогенов.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вещества спинного мозга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вещество — центр обработки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срезе напоминает бабочку, содержит тела нейронов, отвечает за обработку и интеграцию информации внутри спинного мозга.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вещество — пути передачи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Располагается по периферии, состоит из аксонов, формирует направленные пути для передачи нервных импульсов вверх и вниз.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взаимодействие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и белое вещество работают вместе: серое обрабатывает сигналы, белое быстро передает их между мозгом и телом.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серого и белого вещества в отделах спинного мозга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 уменьшение доли белого вещества при продвижении вниз по спинному мозгу.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белого вещества в шейном отделе связано с интенсивной передачей сигналов к мозгу.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Нейробиология. Учебное пособие,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рога содержат двигательные нейроны, управляющие сокращением мышц и движениями тела.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 задние рога спинного мозга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рога принимают сенсорные сигналы от рецепторов кожи и внутренних органов, обеспечивая восприятие.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помогает эффективно координировать двигательную активность и сенсорное восприятие.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рогами обеспечивает быструю обработку рефлекторных реакций на раздражители.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Восходящие пути передают информацию о боли, температуре и прикосновениях к головному мозгу.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Нисходящие пути проводят моторные команды из мозга к мышцам и органам, управляя движениями и функциями.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обеспечивают двунаправленную связь между центральной нервной системой и телом.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пути спинного мозга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276" y="1676050"/>
            <a:ext cx="454074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проводящие пути спинного мозга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ключевые проводящие пути, их функции и направление передачи сигналов.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путь специализирован для конкретных функций, обеспечивая точную и эффективную передачу нервных сигналов.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осуществляет врождённые рефлексы, такие как коленный и ахиллов, которые возникают автоматически и не требуют участия головного мозга.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рефлексы, например, отдёргивание руки при боли, формируются с опытом и позволяют быстро защищать организм от вредных воздействий.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бессознательная реакция спинного мозга обеспечивает оперативное реагирование на опасные раздражители, способствуя сохранению жизни и здоровью.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функция спинного мозга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при рефлексе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прохождения сигнала в рефлекторной дуге спинного мозга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служит посредником для передачи сигналов от головного мозга к мышцам, обеспечивая точное исполнение движений. Без него координация и сила существенно ухудшались бы.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двигательных команд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спинному мозгу мышцы сохраняют необходимое напряжение даже в состоянии покоя, что важно для осанки и готовности к движению. Это поддерживает равновесие тела.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мышечного тонуса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действия, такие как ходьба и удержание равновесия, контролируются спинным мозгом, обеспечивая плавность и согласованность работы мышц без сознательного контроля.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автоматических движений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спинного мозга в регуляции движений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спинного мозга на работу внутренних органов
</a:t>
            </a:r>
            <a:endParaRPr lang="en-US" sz="2544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гомеостаза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контролирует функции пищеварительной и мочеполовой систем, а также участвует в терморегуляции и потоотделении, поддерживая стабильность внутренней среды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спинной мозг проходят вегетативные пути, регулирующие сердечный ритм и сосудистый тонус, что важно для поддержания кровообращения и адаптации к нагрузкам.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корешки содержат двигательные волокна, отправляющие команды от спинного мозга к мышцам для выполнения движений и рефлексов.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корешки состоят из чувствительных волокон, передающих информацию от кожи и внутренних органов к спинному мозгу, обеспечивая восприятие организма.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передних корешков ведёт к слабости или параличу соответствующих мышц, снижая двигательную активность в зоне иннервации.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задних корешков нарушает чувствительность, вызывая онемение или потерю ощущения боли и температуры в иннервируемом участке тела.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корешков спинномозговых нервов
</a:t>
            </a:r>
            <a:endParaRPr lang="en-US" sz="28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иннервации: дерматомы и миотомы
</a:t>
            </a:r>
            <a:endParaRPr lang="en-US" sz="309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Дерматомы — карта чувствительности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Дерматомы — это участки кожи, иннервируемые одним сегментом спинного мозга. Их изучение помогает врачам определить уровень поражения спинного мозга по изменению кожной чувствительности.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Миотомы и мышечная активность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Миотомы — группы мышц, управляемые одним сегментом спинного мозга. Они важны для точной диагностики слабости и параличей, помогая установить локализацию повреждения.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 дерматомов и миотомов
</a:t>
            </a:r>
            <a:pPr algn="l" indent="0" marL="0">
              <a:lnSpc>
                <a:spcPct val="90000"/>
              </a:lnSpc>
              <a:buNone/>
            </a:pPr>
            <a:r>
              <a:rPr lang="en-US" sz="152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этих зон применяются в неврологии для определения поражений и планирования лечения. Они облегчают понимание взаимосвязи между сегментами спинного мозга и органами тела.
</a:t>
            </a:r>
            <a:endParaRPr lang="en-US" sz="1526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травм спинного мозга на организм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спинного мозга приводят к потере чувствительности и параличу в зонах, контролируемых повреждёнными сегментами, нарушая нормальную жизнедеятельность.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поражения, тем серьёзнее последствия — вплоть до полного паралича и нарушения работы внутренних органов, что угрожает жизни пациента.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травм часто ограничено, требует долгой реабилитации и комплексной медицинской поддержки для сохранения функциональности.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642" y="1733225"/>
            <a:ext cx="456821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характерные нарушения при повреждении различных отделов спинного мозга, демонстрируя связь между уровнем поражения и симптомами.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повреждения спинного мозга критически влияет на объём и тип двигательных и чувствительных нарушений.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по неврологии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при разных уровнях поражения
</a:t>
            </a:r>
            <a:endParaRPr lang="en-US" sz="28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защитного снаряжения при спорте, таком как шлемы и пояса, существенно снижает риск травм спинного мозга.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и поддержания здоровья спинного мозга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укрепляют мышцы спины, обеспечивая лучшую поддержку позвоночника и снижая опасность повреждений.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технику безопасности при подъёмах тяжестей и в повседневной жизни, чтобы избежать резких движений и травм.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первых признаках травмы позвоночника необходимо незамедлительно обращаться за медицинской помощью для минимизации последствий.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уникальность спинного мозга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играет ключевую роль в обеспечении жизненных функций и адаптации организма. Его защита и понимание работы важны для здоровья и качества жизни каждого 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2026-05-09T03:37:13Z</dcterms:created>
  <dcterms:modified xsi:type="dcterms:W3CDTF">2026-05-09T03:37:13Z</dcterms:modified>
</cp:coreProperties>
</file>