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земноводных: Безногие, Хвостатые и Бесхвостые — ключевые темы урока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трёх основных отрядов земноводных, их особенностей и экологической роли.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значение земноводных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370 миллионов лет назад, освоив переход от воды к суше. Три основных отряда — Безногие, Хвостатые и Бесхвостые — сохраняют важную роль в экосистемах и пищевых цепях, поддерживая биоразнообразие.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Безногие: особенности и образ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червяги?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земноводные, известные как червяги, лишены конечностей и напоминают длинных червей. Они приспособлены к подземному образу жизни и редко видны на поверхности.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питание червяг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амфибии в основном питаются насекомыми, дождевыми червями и личинками, добывая корм в почве с помощью чувствительных щупалец и развитой слизистой оболочки.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безногих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распространены в тропических лесах Южной Америки, Африки и Юго-Восточной Азии, предпочитая влажные и мягкие почвы, где они роют длинные подземные ходы.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безногих вытянутое и покрыто кожистым слоем с кольцевыми бороздами, что облегчает движение в плотной почве. Мелкие глаза скрыты под кожей или редуцированы из-за невидимости на поверхности.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скапливается слизь, которая снижает трение и защищает от врагов. У некоторых видов есть щупальца — уникальные органы для ориентации и выявления запахов в темноте.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безногих: особенности адаптации к жизни под землёй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безногих земноводных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Первое: внутреннее оплодотворение характерно для большинства безногих, что повышает выживаемость потомства в подземных условиях.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Второе: развитие личинок часто происходит во влажной почве или внутри матери, иногда без наружной личиночной стадии, что обеспечивает защиту молоди.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Третье: яйца откладываются в защищённые места с повышенной влажностью, самки нередко проявляют заботу о кладке, охраняя их от высыхания и хищников.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земноводные: представители и их ареалы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тритон — небольшой представитель с хвостом и четырьмя конечностями, часто встречается в водоёмах и лесах Европы. Он активен как в воде, так и на суше.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Саламандры — мастера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огненная саламандра выделяется яркой окраской и ядовитыми железами для защиты. Эти земноводные живут преимущественно в влажных лесах на Балканах и в Центральной Европе.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гигантская саламандра — рекордсмен среди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достигает 1,8 метра в длину, обитает в холодных горных реках Японии и является крупнейшим из современных земноводных.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хвостатых земноводных: сравнительный график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ощутительный разброс размеров, от мелких тритонов до гигантских саламандр.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хвостатых зависят от среды обитания и биологических особенностей каждого вида.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Зоологический справочник,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физиологические особенности хвостатых земноводных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влажная и часто покрыта ядовитыми железами, что служит эффективной защитой от хищников и патогенов.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сочетается наличие лёгочных и жаберных органов дыхания, что обеспечивает выживание в различных условиях.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предупреждает врагов о токсичности амфибии и помогает избегать нападений.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выполняет функцию важного органа для плавания и сохранения равновесия при движении в воде.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откладывают икру в водоёмы или влажные места, где личинки с наружными жабрами развиваются под водой до метаморфоза.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у хвостатых: неотения и метаморфоз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аксолотль, сохраняют личиночные черты всю жизнь — явление неотении, что увеличивает их адаптивные возможности.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09609"/>
            <a:ext cx="4794300" cy="20939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отрядов: червяги, тритоны и лягушки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строении, среде обитания и способах размножения отражают адаптацию к разнообразным экологическим нишам.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отряд адаптирован к своим условиям жизни, различаясь по морфологии и биологии.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зоологии, 2022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земноводные: лягушки, жабы, квакши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бесхвостых земноводных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насчитывается свыше 7000 видов, от крошечных лягушек размером с ноготь до крупных галиафов. Их отличительная черта — отсутствие хвоста во взрослом возрасте, что делает их легко узнаваемыми.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обитания бесхвостых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земноводные населяют практически все континенты, кроме суровой Антарктиды. Они встречаются как в тропиках, так и в умеренных климатических зонах, занимая водные и наземные экосистемы.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виды занимают мало места и легко прячутся, тогда как гигантские представители достигают более 30 см в длину. Разнообразие форм отражает их адаптацию к различным условиям среды.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поведенческие особенности бесхвостых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конечности исключительно длинные и мощные, они обеспечивают высокие прыжки, позволяя бесхвостым быстро перемещаться и спасаться от опасности.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 нередко содержит ядовитые железы, которые защищают от хищников и способствуют удержанию влаги в организме в изменяющихся условиях.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слуха представлен хорошо развитой барабанной перепонкой; языком с клейкой поверхностью бесхвостые эффективно ловят насекомых и демонстрируют изменение окраски для коммуникации.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откладывается преимущественно в воде, из которой вылупляются головастики с хвостом и жабрами, способные дышать в водной среде до следующего этапа развития.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метаморфоза у головастиков формируются конечности, исчезает хвост, и происходит переход к лёгочному дыханию, после чего молодая лягушка готова к наземной жизни.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лягушек: стадии жизненного цикла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бесхвостых земноводных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от икра до взрослой особи с обозначением временных интервалов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активно контролируют популяции насекомых, играя важную роль в профилактике вредоносных вспышек и балансировке экосистем.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служат пищей для разнообразных хищников и помогают улучшать структуру почвы, являясь индикаторами состояния окружающей среды.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земноводных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 география земноводных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и ареалы обитания трёх основных отрядов земноводных с акцентом на разнообразие и экосистемные связи.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отмечается среди бесхвостых в тропических лесах, что свидетельствует о важной экологической роли этих земноводных.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Википедия,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земноводных: примеры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Саламандры и тритоны способны восстанавливать утраченные конечности, хвосты и внутренние органы, что повышает их выживаемость после травм.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прыжки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обладают необычно сильными ногами, позволяющими выполнять большие прыжки, которые служат для защиты и привлечения партнёров.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червяг развита способность выделять слизь, облегчающую продвижение в почве и защищающую от хищников благодаря скользкой поверхности.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присутствие ядовитых желез у ряда земноводных предупреждают потенциальных врагов и снижают риск нападения.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земноводных: угрозы и численность видов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являются загрязнение, потеря местообитаний, болезни и климатические изменения, что требует срочных мер охраны.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видов земноводных уязвима, подчеркивая необходимость международного сотрудничества в сохранении биоразнообразия.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земноводных: рекорды и открытия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безногих червяг пти-гораздое количество позвонков — до 172, что обеспечивает высокую гибкость тела. Самая ядовитая лягушка — золотая древолазка, чей яд смертелен для нескольких человек.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живёт в личиночной форме всю жизнь и восстанавливает части сердца, а европейские саламандры могут многократно регенерировать без утраты функций.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уникальность и перспективы изучения земноводных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отражают эволюционную пластичность, играя ключевую роль в экосистемах. Их охрана и изучение важны для формирования экологической культуры и понимания биологических процессов.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2026-05-08T22:11:31Z</dcterms:created>
  <dcterms:modified xsi:type="dcterms:W3CDTF">2026-05-08T22:11:31Z</dcterms:modified>
</cp:coreProperties>
</file>