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jpe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Земли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выглядит привычно, но ее облик складывается из множества признаков.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трех масштабах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облик Земли, нужно смотреть на планету целиком, на отдельные регионы и на конкретную местность: каждый масштаб открывает свои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Земли: больше, чем изображение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видим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Земли начинается с ее формы, распределения суши и воды, а также с рельефа поверхности. Именно эти признаки сразу создают первое впечатление о планете.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виды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из космоса показывают планету крупно, но не заменяют наблюдение на карте и на местности. Только вместе они дают полное представление об облике Земли.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снег, лед и освещенность тоже меняют внешний вид Земли. Поэтому одна и та же территория выглядит по-разному в ясную погоду и под облачным покровом.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Неоднородная планета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высоты орбиты Земля кажется цельной, но на самом деле она очень неоднородна. Материки, океаны, горы и равнины образуют сложную мозаику.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Шар, сплюснутость и геоид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часто рисуют как шар, потому что так проще представить планету. Но в действительности ее форма немного отличается от идеальной сферы.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идеальный шар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 реальной форме Земли подходит геоид — поверхность, связанная с распределением силы тяжести. Именно она лучше всего отражает природную форму планеты.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Геоид и тяжесть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Земля слегка сплюснута у полюсов и расширена у экватора. Это небольшое, но важное отличие влияет на точность карт и моделей.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Сплюснутость планеты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меняет вид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масштаба небольшие неровности становятся заметнее, а издалека поверхность кажется более ровной.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 планеты делают кривизну незаметной вблизи, поэтому местность часто кажется плоской.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радиус Земли и длина экватора — общеизвестные значения
</a:t>
            </a:r>
            <a:endParaRPr lang="en-US" sz="12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мира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 показывает, насколько высоко может подниматься земная поверхность. Его вершина — символ самых больших горных высот на суше.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Низменные равнины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почти не поднимается над уровнем моря. Такие пространства выглядят ровными, но именно они занимают огромные площади материков.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плато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 — это высокая, почти плоская область, расположенная значительно выше окружающих территорий. Оно соединяет черты равнины и горной страны.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глубины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напоминает, что рельеф есть и на дне океана. Глубины морского дна поразительно велики и расширяют представление о поверхности Земли.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 глубины: наглядное сравнение
</a:t>
            </a:r>
            <a:endParaRPr lang="en-US" sz="2994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 измерения позволяют сразу увидеть огромный разрыв между высочайшими вершинами, высокими плато и океаническими впадинами.
</a:t>
            </a:r>
            <a:endParaRPr lang="en-US" sz="14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очень неровная: перепад между высочайшими и глубочайшими точками составляет десятки километров.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 Земли занята водой, поэтому океаны формируют ее главный внешний облик и влияют на климат планеты.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океанами.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внутренние силы создают рельеф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процессы Земли создают крупные формы рельефа.
</a:t>
            </a:r>
            <a:endParaRPr lang="en-US" sz="16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участок Земли в разных масштабах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снимке заметны самые крупные формы: горные цепи, широкие долины и линия берега. Они задают общий рисунок местности и читаются даже с большой высоты.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рисунок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приблизить изображение, появляются каньоны, террасы, отдельные вершины и изгибы берегов. Именно здесь видно, как сильно детали зависят от масштаба наблюдения.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план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местности различимы склоны, камни, русла ручьев и небольшие уступы. Эти детали помогают понять, почему один и тот же участок выглядит по-разному на карте и в природе.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поверхности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карты и фотографии показывает: карта упрощает форму и расположение объектов, а снимок передает реальный вид. Вместе они дают полное представление об участке Земли.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видеть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материки и океаны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занимает меньшую часть поверхности, поэтому океаны образуют непрерывную водную оболочку, а материки — отдельные крупные массивы.
</a:t>
            </a:r>
            <a:endParaRPr lang="en-US" sz="1534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резко преобладают по площади, поэтому именно вода задает общий вид планеты и влияет на маршруты, климат и положение материков.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поверхности Земли: суша — около 29%, океаны — около 71% (школьная география, справочные материалы)
</a:t>
            </a:r>
            <a:endParaRPr lang="en-US" sz="9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внешние силы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песок, переносит пыль и вытачивает камни в пустынях и на открытых равнинах. Со временем он может менять форму дюн и оголять поверхности.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резких перепадах температуры горные породы расширяются и сжимаются по-разному, из-за чего трескаются и распадаются. Так разрушение идёт даже там, где нет воды и ветра.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волны и дожди постепенно размывают породы, уносят мелкие частицы и расширяют долины. На побережьях вода особенно быстро меняет береговую линию, делая её то круче, то ровнее.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не только движутся, но и царапают скалы, шлифуют поверхность и переносят обломки пород. После их таяния остаются морены, озёра и сглаженные ледником формы рельефа.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океанов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стала жидкой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Земля была очень горячей, и вода существовала в виде пара. Когда планета остыла, пар начал превращаться в капли, а затем пошли долгие дожди, наполнявшие понижения поверхности. Так постепенно возникли океаны и моря.
</a:t>
            </a:r>
            <a:endParaRPr lang="en-US" sz="788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как часть системы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океаны — это не просто большие водоёмы, а часть круговорота воды на планете. Они хранят тепло, дают влагу воздуху и помогают поддерживать привычные условия жизни на Земле.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не осталась везде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собиралась там, где поверхность была ниже. Углубления заполнялись быстрее, чем поднимались новые участки суши, поэтому появились огромные водные пространства. Они связали атмосферу, литосферу и гидросферу в одну систему.
</a:t>
            </a:r>
            <a:endParaRPr lang="en-US" sz="8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меняет внешний вид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особенно хорошо показывают, как облака закрывают океаны и материки. Из-за этого одна и та же Земля выглядит по-разному даже в течение одного дня.
</a:t>
            </a:r>
            <a:endParaRPr lang="en-US" sz="1414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заметно меняет внешний вид планеты: поверхность остаётся той же, но видимая картина постоянно обновляется вместе с погодой.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средней глобальной облачности по спутниковым наблюдениям; значение округлённое, для учебной иллюстрации
</a:t>
            </a:r>
            <a:endParaRPr lang="en-US" sz="10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каждый способ изображения
</a:t>
            </a:r>
            <a:endParaRPr lang="en-US" sz="275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точнее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лучше всего передаёт реальную форму Земли, потому что он объёмный. На нём проще понять, где находятся полюса, экватор и взаимное положение материков и океанов.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особенно заметны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полюсам, тем сильнее заметны различия между картой и реальностью. Именно поэтому полярные области часто кажутся крупнее, чем на самом деле.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Искажения неизбежны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карты сохраняют формы, другие — площади или направления. Поэтому Гренландия, Россия или Антарктида на разных картах могут выглядеть по-разному по размеру.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удобнее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карта удобна для чтения, измерений и работы с маршрутами. Но при переносе шарообразной поверхности на плоскость неизбежно появляются искажения.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проекции решают разные задачи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проекции решают разные задачи: одна лучше для навигации, другая — для сравнения площадей, третья — для полярных районов.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проекции свой выигрыш и своя цена в искажениях. Универсальной карты не существует, поэтому выбор зависит от цели.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картографических проекций в школьной географии
</a:t>
            </a:r>
            <a:endParaRPr lang="en-US" sz="10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описанию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высокая и обычно острая форма рельефа, которая резко поднимается над окружающей местностью. У гор бывают вершины, склоны и перевалы, а на высоких вершинах часто лежит снег.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понижение поверхности, куда стекает вода и где скапливаются осадки или морские глубины. Впадины бывают суши и океанического дна, поэтому их размеры могут сильно различаться.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плоская или слабоволнистая поверхность, но расположенная высоко над уровнем моря. Плато выглядит ровным, хотя по краям может быть обрывистым или сильно расчленённым реками.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облик Земли в единую картину
</a:t>
            </a:r>
            <a:endParaRPr lang="en-US" sz="277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оболочек к изображению планеты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Земля во времени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 планеты образовались океаны и твёрдая поверхность. Именно тогда начали складываться основные оболочки Земли, которые потом постоянно взаимодействовали между собой.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поверхности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создаёт горы, впадины, островные дуги и разломы. Этот процесс идёт очень медленно, но именно он меняет крупные формы рельефа.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рельеф, вода и атмосфера продолжают изменяться, а карты помогают увидеть эти различия. В одной части Земли изменения почти незаметны, в другой они происходят быстрее.
</a:t>
            </a:r>
            <a:endParaRPr lang="en-US" sz="11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движении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 выглядит одинаковой всегда: её форму, рельеф, воду и облачность постоянно меняют внутренние и внешние силы. Поэтому каждый глобус, карта и снимок показывают только один момент этой живой системы.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2026-07-26T16:06:48Z</dcterms:created>
  <dcterms:modified xsi:type="dcterms:W3CDTF">2026-07-26T16:06:48Z</dcterms:modified>
</cp:coreProperties>
</file>