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вечер, одна толпа — и чувство одиночества среди людей.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часто, пёстрою толпою окружён...» М. Ю. Лермонтова
</a:t>
            </a:r>
            <a:endParaRPr lang="en-US" sz="392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эпоха внутреннего конфликта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1840 году, когда Лермонтов особенно остро чувствовал разрыв между личностью и светским обществом. В тексте слышны черты романтизма: напряжённые чувства, одиночество и противопоставление героя окружающему миру.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лирического героя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можно отнести к философской лирике с исповедальными чертами: здесь важно не событие, а глубокое размышление о человеческой жизни и её ценностях.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светское общество не со стороны, а через собственную боль. Его оценка основана на личном опыте разочарования и внутренней усталости.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особенно значимы искренность, душевная близость и память о дорогом прошлом. Внешний блеск и правила света не могут заменить эти чувства.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вечер как пространство стихотворения
</a:t>
            </a:r>
            <a:endParaRPr lang="en-US" sz="2884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блеском салона скрыты холод и пустота. Именно на таком фоне одиночество героя ощущается особенно остро, а его внутренний мир — особенно уязвимым.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шумный вечерний сбор: свет, движение, разговоры, праздничная одежда. Всё кажется ярким и живым, но эта красота лишь поверхностна и недолговечна.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находится среди людей, но не чувствует с ними связи. Толпа окружает его физически, однако внутренне он остаётся один и отчуждён.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раздражают пустые разговоры, суетливость и притворство. Светские маски вызывают недоверие, потому что за ними он не видит настоящего чувства.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уводит героя к детству, дому и простому теплу. Это прошлое кажется ему честным и живым, поэтому резко контрастирует с окружающей суетой.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лирического героя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контрасты стихотворения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помогают сразу увидеть, как резко расходятся внешний мир и внутреннее состояние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конфликт — между окружением и одиночеством героя; именно он задаёт смысл всего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Ю. Лермонтова, 1840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4348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93608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«пёстрой толпы»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выглядит яркой и разнообразной, но это внешнее впечатление обманчиво: рядом с движением нет подлинной душевной близости или доверия.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маски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ведут себя по правилам приличия, скрывая настоящие мысли и чувства. Из-за этого общение кажется вежливым, но внутренне пустым и холодным.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Суета без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Разговоры, жесты и движения создают шумную картину жизни, однако за этой активностью не чувствуется глубины. Герой видит в ней только поверхностный блеск.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детстве становится для героя тихим убежищем. Она возвращает ему ощущение простоты, доверия и человеческого тепла, которого ему не хватает среди света.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прошлое связаны не только с местом, но и с состоянием души. В этих воспоминаниях есть спокойствие, искренность и внутренняя опора.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обращение к памяти помогает герою сохранить себя. Он сравнивает два мира и ещё яснее понимает, что настоящее богатство человека — в подлинных чувствах.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детстве и родном доме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миров в стихотворении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резко различаются внешний блеск бала и тёплая сила памяти.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мир воспоминаний оказывается выше светского общества: он даёт не шум, а внутреннюю правду и поддержку.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Ю. Лермонтова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героя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переживаний в стихотворении М. Ю. Лермонтова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Светское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показан шумный вечерний круг: люди, разговоры, движение, блеск и внешняя оживлённость. Именно на этом фоне сразу заметно внутреннее одиночество героя.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Внутренний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смещается к переживаниям лирического героя. Он не принимает атмосферу светской жизни и чувствует себя среди присутствующих чужим и внутренне отстранённым.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и финальный 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завершении усиливается обращение к прошлому и ощущение духовной дистанции между героем и обществом. Текст звучит как исповедь, в которой одиночество становится главной темой.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движение и яркий свет создают впечатление праздничности, но эта внешняя эффектность не делает мир людей по-настоящему тёплым или душевно близким.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образы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толпу через зрительные и звуковые детали: блеск нарядов, оживление, разговоры. Благодаря этому сцена кажется живой, но одновременно утомляющей и пустой.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суеты особенно выразительно звучит память о доме и детстве. Эти образы лишены внешней пышности, зато связаны со спокойствием, искренностью и внутренним теплом.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шумным залом и тихим миром воспоминаний помогает понять главную мысль стихотворения: подлинная ценность скрыта не в блеске, а в человеческой близости.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стихотворении не просто утешает героя: она помогает ему сохранить внутреннюю честность и не раствориться в чужом, холодном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становится мотив одиночества, а память и контраст усиливают его и показывают нравственное превосходство внутреннего мира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Ю. Лермонтова «Как часто, пёстрою толпою окружён...»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Лермонтову точно передать настроение: мир толпы кажется блестящим, но холодным, а мир воспоминаний — тихим, светлым и по-настоящему дорогим.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строят смысл всего стихотворения. Внешняя праздничность противопоставлена душевной пустоте, а шум и движение — тишине памяти и внутренней сосредоточенности героя.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интонационные переломы усиливают чувство горечи. Читатель слышит не спокойное описание, а живую речь человека, которому трудно скрыть своё разочарование.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стихотворения прост, однако каждое слово работает на эмоциональный эффект. Именно поэтому текст легко понять и одновременно почувствовать его глубокий смысл.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выразительные средства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слышал одиночество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часто писал о человеке, который чувствует себя одиноким даже среди людей. В его стихах важны не внешние события, а переживания души. Такой взгляд особенно хорошо подходит к образу поэта XIX века и к атмосферному портрету.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света и внутренний протест
</a:t>
            </a:r>
            <a:pPr algn="l" indent="0" marL="0">
              <a:lnSpc>
                <a:spcPct val="90000"/>
              </a:lnSpc>
              <a:buNone/>
            </a:pPr>
            <a:r>
              <a:rPr lang="en-US" sz="176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салон XIX века выглядел нарядно: свечи, музыка, разговоры, блеск костюмов. Но у Лермонтова за этой красотой часто скрывается холодность. Поэтому для иллюстрации подходят и портрет поэта, и сцена светского вечера.
</a:t>
            </a:r>
            <a:endParaRPr lang="en-US" sz="1765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романтизм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преобладают в стихотворении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развиваются не резко, а постепенно: от недовольства внешним миром герой приходит к тихой, но очень сильной внутренней грусти.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стихотворения уменьшается раздражение и усиливается сосредоточенная печаль: память становится главным способом сохранить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Ю. Лермонтова «Как часто, пёстрою толпою окружён...»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понятно современным школьникам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знают чувство, когда находишься в компании, но всё равно остаёшься в одиночестве. Лермонтов точно показывает именно такое состояние.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что внешняя активность, шум и красивые слова не всегда означают поддержку, доверие и настоящую близость между людьми.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памяти тоже близок школьникам: у каждого есть место, событие или человек, с которым связаны тёплые и важные воспоминания.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482" y="1733225"/>
            <a:ext cx="414653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элементы стихотворения раскрывают его главную мысль и эмоциональное звучание.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поддерживает общий смысл: внешняя жизнь общества противопоставлена внутренней правде и духовной глубине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«Как часто, пёстрою толпою окружён...»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анализ элементов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стихотворения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логика строится как путь от внешней сцены к внутреннему выводу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стихотворения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человек может чувствовать себя одиноким даже в толпе. Внешний блеск меркнет перед памятью, искренностью и настоящей душевной близостью.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2026-05-22T17:23:09Z</dcterms:created>
  <dcterms:modified xsi:type="dcterms:W3CDTF">2026-05-22T17:23:09Z</dcterms:modified>
</cp:coreProperties>
</file>