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обстоятельственные: 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обстоятельства помогают точнее рассказать о действии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сложноподчинённом предложении одна часть главная, а другая зависит от неё и уточняет действие, признак или обстоятельство. Такие конструкции делают речь связной, понятной и выразительной.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сложноподчинённое предложение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придаточной части можно задать вопрос от главной: когда?, почему?, зачем?, при каком условии?, где?, как? Это помогает понять её смысл и роль в предложении.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обычно имеет свою грамматическую основу, поэтому она не является одним членом предложения. Она соединяется с главной частью союзом или союзным словом.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такие части похожи на обстоятельства, но оформлены как отдельная часть сложного предложения. Именно поэтому их называют придаточными обстоятельственными.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признак: вопрос от главной части
</a:t>
            </a:r>
            <a:endParaRPr lang="en-US" sz="3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придаточных обстоятельственных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 какой вопрос отвечает каждый вид и какими союзами он обычно присоединяется.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вопрос чаще всего подсказывают вид придаточной части.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грамматика: придаточные обстоятельственные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отвечают на вопросы когда?, с каких пор? и до каких пор?. Они показывают, в какой момент происходит действие в главной части. Пример: Когда прозвенел звонок, класс быстро сел на места.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их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таких предложениях встречаются союзы когда, пока, как только, едва, после того как, прежде чем. Эти слова сразу связывают действие с временем и помогают выбрать правильный вопрос.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Мы остались дома, потому что начался сильный дождь. Вторая часть здесь даёт объяснение, без которого сообщение было бы неполным.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объясняют, почему произошло событие в главной части. Они отвечают на вопрос почему? и показывают основание, по которому совершается действие.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союзы потому что, так как, оттого что, поскольку, благодаря тому что. Они помогают не просто назвать факт, а раскрыть его причину.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 вопрос зачем? и показывают, ради чего совершается действие. В такой части говорится о намерении, замысле или желаемом результате.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союз — чтобы. Также встречаются для того чтобы и с тем чтобы. Они подчёркивают, что действие в главной части совершается не случайно.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Я взял карту, чтобы не заблудиться. Здесь придаточная часть объясняет, какую цель преследует действие.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особенно часто встречаются там, где важно показать план или ожидаемый итог: в учебе, в бытовых ситуациях и в описании поступков.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придаточной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установить смысл и союзную связь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и предполагаемая возможность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может быть настоящим или только возможным. Например: Если будет тепло, мы пойдём в парк. Здесь говорится о будущем, которое зависит от погоды.
</a:t>
            </a:r>
            <a:endParaRPr lang="en-US" sz="1456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
</a:t>
            </a:r>
            <a:pPr algn="r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показывает условие, при котором действие в главной части может произойти. Она отвечает на вопрос при каком условии? и связывает событие с возможной ситуацией.
</a:t>
            </a:r>
            <a:endParaRPr lang="en-US" sz="1556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главной частью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союзы если, если бы, когда, раз, кабы. Они помогают понять, что действие зависит от выполнения или предположения условия.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учат точно передавать зависимость событий. Без придаточной части читателю было бы труднее понять, что именно должно случиться первым.
</a:t>
            </a:r>
            <a:pPr algn="ctr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0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уступки показывают, что действие происходит вопреки препятствию или трудности. Они отвечают на вопрос несмотря на что? и помогают передать контраст между частями предложения.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уступки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союзы: хотя, несмотря на то что, пусть, пускай. Эти слова заранее подсказывают, что событие всё равно произошло, даже если условия были неблагоприятными.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Хотя было холодно, ребята играли во дворе. Главная часть сообщает о действии, а придаточная — о помехе, которая его не остановила.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точнее определить этот вид придаточного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этого вида сводят анализ к четырём ориентирам: как, каким образом, насколько и до какой степени. Это упрощает распознавание в предложении.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«Придаточные обстоятельственные»; классификация по вопросам, принятая в школьной программе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отвечают на вопросы где?, куда?, откуда? и показывают точку действия или направление движения. Чаще всего их вводят слова где, куда, откуда.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и сравнения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придаточными места смысл легко проверить вопросом от главной части: мы остановились там — где? Такой приём помогает не смешивать место с временем или причиной.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сравнения указывают на сходство действий или признаков. Они часто строятся с союзами как, словно, будто, точно и делают описание образнее и точнее.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смысл: место отвечает на вопрос о пространстве, а сравнение сопоставляет два действия или признака по сходству.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 школьных примерах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союзы чаще всего встречаются в упражнениях и быстрее всего подсказывают вид придаточной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учебных примерах встречаются союзы времени, условия и причины, поэтому именно они требуют особого внимания при разборе.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материалов темы «Придаточные обстоятельственные» (диаграмма для наглядности)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примеры по видам придаточных
</a:t>
            </a:r>
            <a:endParaRPr lang="en-US" sz="314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союз помогает определить вид придаточной части и быстро проверить смысл связи между частями сложного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достаточно заметить союз, чтобы быстро предположить вид придаточной части, а затем проверить вывод вопросом и смыслом.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«Придаточные обстоятельственные»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и запятые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границы частей
</a:t>
            </a:r>
            <a:pPr algn="ctr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где заканчивается главная часть и начинается придаточная. Это нужно, чтобы увидеть структуру предложения и не пропустить место для запятой.
</a:t>
            </a:r>
            <a:endParaRPr lang="en-US" sz="1374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положение придаточной части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может стоять перед главной, после неё или внутри неё. От этого зависит, сколько запятых нужно поставить.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— пунктуация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придаточная часть стоит внутри главной, запятые ставятся с двух сторон. Главное правило: ориентироваться на границы частей, а не на длину предложения.
</a:t>
            </a:r>
            <a:endParaRPr lang="en-US" sz="1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обстоятельство — это один член предложения, который можно определить коротким вопросом. Оно не имеет собственной грамматической основы и не образует отдельную часть сложного предложения.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всегда связана с главной союзом или союзным словом. У неё есть своя грамматическая основа, поэтому она отвечает не просто на слово, а на смысловой вопрос от главной части.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разницу: После уроков мы пошли домой — это обстоятельство; Когда закончились уроки, мы пошли домой — это придаточная часть, потому что есть основа и союзная связь.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придаточную часть от обычного обстоятельства
</a:t>
            </a:r>
            <a:endParaRPr lang="en-US" sz="26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сложноподчинённого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части предложения, вид придаточного и нужные запятые.
</a:t>
            </a:r>
            <a:endParaRPr lang="en-US" sz="25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союзы когда и если. Чтобы не ошибиться, нужно сначала задать вопрос от главной части и понять, о времени идёт речь или об условии.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смешивать причину и цель. Причина объясняет уже произошедшее, а цель показывает, ради чего совершается действие, поэтому смысл обеих частей нужно читать внимательно.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пропускать запятые, особенно если придаточная часть стоит в начале или внутри главной. Помогает поиск границ предложения и выделение грамматических основ.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принимать сравнение за образ действия или наоборот. В таких случаях важно смотреть не только на союз, но и на смысл сопоставления.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видов придаточных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разницу между тремя похожими видами придаточных и выбрать правильный вопрос и союз для разбора.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ответа связан с объяснением, намерением или условием, вид придаточного можно определить точнее и не спутать похожие конструкции.
</a:t>
            </a:r>
            <a:endParaRPr lang="en-US" sz="131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придаточных обстоятельственных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придаточных обстоятельственных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обстоятельственные уточняют время, причину, цель, условие, уступку, место, сравнение и образ действия. Их удобно распознавать по вопросу, союзу и смыслу, а в письме особенно важно правильно ставить запятые.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2026-05-22T14:48:14Z</dcterms:created>
  <dcterms:modified xsi:type="dcterms:W3CDTF">2026-05-22T14:48:14Z</dcterms:modified>
</cp:coreProperties>
</file>