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и реки России: главная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реки и города России связаны между собой.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 показывает, где и почему живут люди. Во внутренних водах России особенно важны реки: они связаны с рельефом, снабжают водой, помогают транспорту и поддерживают хозяйство.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внутренние воды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население России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живёт в европейской части страны. Здесь климат мягче, дороги и города расположены плотнее, а реки давно служат удобными путями сообщения и хозяйственными опорами.
</a:t>
            </a:r>
            <a:endParaRPr lang="en-US" sz="1531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 облегчает строительство, сельское хозяйство и прокладку дорог. Поэтому на равнинах чаще возникают крупные поселения, а население распределяется более густо и равномерно.
</a:t>
            </a:r>
            <a:endParaRPr lang="en-US" sz="1531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притягивают жителей рабочими местами, услугами и транспортными связями. Они обычно возникают там, где сочетаются река, дорога, промышленность и выгодное положение на карте.
</a:t>
            </a:r>
            <a:endParaRPr lang="en-US" sz="1531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заселение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северных, восточных и горных районах людей меньше. Там суровее природные условия, расстояния больше, а освоение территории требует гораздо больше усилий и затрат.
</a:t>
            </a:r>
            <a:endParaRPr lang="en-US" sz="15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расселения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насколько комфортно жить людям и заниматься сельским хозяйством. В более мягких районах проще вести земледелие и поддерживать постоянные поселения.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302358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 строительство домов, дорог и мостов. На ровной поверхности проще создавать города и связывать их транспортом, чем в горах и на крутых склонах.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82633" y="382939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особенно важны для сельского хозяйства. Плодородные земли привлекают людей, потому что здесь легче выращивать урожай и развивать деревни и сёла.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другие ресурсы создают рабочие места. Именно поэтому рядом с месторождениями часто появляются промышленные поселки и города.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302358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районы страны между собой. Реки, дороги и железные дороги помогают перевозить людей и грузы, а значит, влияют на размещение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внутренних вод России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заметную часть внутренних вод России образует огромная сеть рек. Они собирают воду с поверхности суши, образуют бассейны и связывают между собой разные территории.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тоже входят в состав внутренних вод. Их много в разных районах страны, и они важны для водоснабжения, отдыха, рыболовства и природы.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ледники и подземные воды дополняют водные ресурсы страны. Они тоже участвуют в круговороте воды и влияют на природу и хозяйство.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рек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особенно важны, потому что видны на карте, имеют притоки и водосборы, а также помогают понять связь между природой, транспортом и расселением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речная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истока к бассейну формируется речная система.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поверхность почти не имеет больших перепадов высоты. Поэтому реки текут медленнее, широко изгибаются и образуют длинные спокойные русла.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4668689" y="3142950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уклон местности гораздо сильнее. Вода быстро спускается вниз, реки становятся бурными, а в долинах встречаются пороги и водопады.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уклона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скорость течения зависят от наклона поверхности. Чем сильнее уклон, тем быстрее вода находит путь и тем уже становится речная долина.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управляет течением рек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уклон ускоряет течение и усиливает размыв берегов, а притоки чаще стекают с более высоких участков к главному руслу.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 круче местность, тем быстрее река и активнее притоки собираются в бассейн.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«Реки и рельеф».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уклон и притоки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3512" y="0"/>
            <a:ext cx="3308449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22075" y="355600"/>
            <a:ext cx="84393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и питание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 — крупная равнинная река европейской части России. Она течёт сравнительно спокойно, имеет много притоков и давно используется для судоходства и хозяйственных нужд.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 — одна из самых длинных рек страны. Её бассейн очень велик, а питание во многом связано со снегом и весенним таянием в Сибири.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22033" y="411715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отличается мощным течением и большим водосбором. На его режиме сказывается северное положение бассейна и приток воды из разных природных зон.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протекает по обширным северным территориям, где много снега и длинная зима. Поэтому её питание тоже во многом зависит от таяния снега.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находится на востоке страны и получает воду из районов с более тёплым и влажным климатом. Поэтому его режим питания может отличаться от северных рек.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селятся у рек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поселений река — это прежде всего надёжный источник пресной воды для людей, животных и хозяйства. Там, где вода доступна круглый год, легче развивать жизнь и работу.
</a:t>
            </a:r>
            <a:endParaRPr lang="en-US" sz="1597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удобны для полива полей, рыболовства и работы предприятий. Поэтому рядом с ними чаще возникают сельские поселения, фабрики и крупные города.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переправы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река была самой удобной дорогой. По ней перевозили грузы, строили пристани и мосты, а затем вокруг этих точек росли населённые пункты.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люди выбирали берега рек ещё и потому, что там было проще добывать пищу и обмениваться товарами. Такие места быстрее превращались в центры заселения.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пространствах, где автомобильных и железных дорог мало, реки становятся естественными путями сообщения. Они сокращают расстояния между поселениями и связывают удалённые районы страны.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Грузы и 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перевозят лес, топливо, зерно и строительные материалы. Такой транспорт особенно выгоден там, где грузов много, а доставка по суше слишком дорогая или сложная.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 лучше развивается на широких равнинных реках с медленным течением и спокойным руслом. Здесь легче строить пристани, организовывать движение судов и связывать города.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речные пути нередко становятся основой роста городов и портов. Вокруг них формируются склады, промышленные зоны и узлы, где сходятся разные виды транспорта.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транспортные пути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и горные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форма рельефа напрямую влияет на характер реки, её скорость и хозяйственное значение.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реки чаще используются как транспортные пути, а горные — как источники энергии и воды для местных нужд.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географии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реки меняют облик территории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вдоль Волги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страны река часто становится осью города: вдоль неё возникают набережные, мосты, порты и старые торговые кварталы. Здесь поселения плотнее, потому что рядом вода, транспорт и мягче условия жизни.
</a:t>
            </a:r>
            <a:endParaRPr lang="en-US" sz="167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среди больших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 реки проходят через огромные пространства и связывают редкие населённые пункты. Население сосредоточено точечно, а между городами могут быть сотни километров лесов, болот и тайги.
</a:t>
            </a:r>
            <a:endParaRPr lang="en-US" sz="1645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 одного ресурса
</a:t>
            </a:r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водный путь по-разному влияет на жизнь региона. В густонаселённых районах он поддерживает торговлю и промышленность, а в малонаселённых — помогает преодолевать пространственную удалённость.
</a:t>
            </a:r>
            <a:endParaRPr lang="en-US" sz="15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Контраст: спокойные и быстрые реки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Волга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течёт по равнине, принимает много притоков и остаётся сравнительно спокойной. Поэтому она удобна для судоходства, связывает крупные города и исторически усиливает хозяйственные связи.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горные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Ангара и многие реки Кавказа или Алтая несутся по более крутым склонам. Из-за порогов и перепадов высот судоходство затруднено, зато появляется большой запас энергии для ГЭС.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Уклон решает многое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характер рек связан не только с длиной, но прежде всего с уклоном поверхности. Чем он больше, тем быстрее течение и тем труднее использовать реку как транспортную линию.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общий рисунок расселения: рядом с реками, дорогами и промышленными центрами плотность населения обычно выше.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густо заселены территории с развитой сетью рек и путей сообщения; северные и сибирские районы остаются разрежёнными.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учебной карте расселения России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рек и плотности населения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реки по сезонам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спад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уровень воды нередко снижается, а течение становится спокойнее. Это время часто используют для более стабильной работы речного транспорта.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половодье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в бассейнах рек начинает быстро таять. Вода прибывает, и на равнинах обычно возникает широкое половодье, которое заметно меняет уровень реки.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паводки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лета реки часто успокаиваются, но после сильных дождей возможны кратковременные подъёмы воды. Такие паводки особенно опасны в низких поймах.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ледостав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реки покрываются льдом. Судоходство сокращается, а в северных районах ледостав становится важной особенностью повседневной жизни.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Риски: паводки и затопления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чаще всего затрагивают низкие берега, поймы и районы, где застройка подошла слишком близко к воде. Чем плотнее заселена территория, тем выше возможный ущерб.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роста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после вырубки лесов, когда вода быстрее стекает в русла. Дополнительную угрозу создаёт строительство в местах естественного разлива рек.
</a:t>
            </a:r>
            <a:endParaRPr lang="en-US" sz="1259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используют дамбы, водохранилища и регулируемый сброс воды. Такие меры помогают сдерживать подъём уровня и уменьшать разрушения в населённых пунктах.
</a:t>
            </a:r>
            <a:endParaRPr lang="en-US" sz="1259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предупреждать жителей о паводках и соблюдать правила поведения у воды. Заблаговременная подготовка снижает потери и помогает быстрее восстановить жизнь после бедствия.
</a:t>
            </a:r>
            <a:endParaRPr lang="en-US" sz="12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рек и бережное использование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Водоохранные зоны ограничивают деятельность рядом с руслом, чтобы в реку не попадали мусор, нефтепродукты и бытовые отходы. Это особенно важно около городов и промышленных предприятий.
</a:t>
            </a:r>
            <a:endParaRPr lang="en-US" sz="1531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уменьшают вред от сточных вод. Без них загрязнение быстро накапливается и ухудшает качество воды для людей, животных и хозяйства.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нужна не только в быту, но и на производстве. Повторное использование снижает нагрузку на реки и помогает сохранять водные ресурсы.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сбросов и соблюдение правил природопользования делают реки более безопасными. Чем ответственнее люди используют воду, тем дольше она остаётся пригодной для жизни и работы.
</a:t>
            </a:r>
            <a:endParaRPr lang="en-US" sz="15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объясняет размещение населения и рек?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опираются на карту расселения, схему речной системы и таблицу сравнения рек.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задаёт реке путь, а река помогает людям жить, перевозить грузы и развивать хозяйство. Поэтому самые густонаселённые районы России связаны с равнинами и крупными речными бассейнами.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2026-07-26T22:33:52Z</dcterms:created>
  <dcterms:modified xsi:type="dcterms:W3CDTF">2026-07-26T22:33:52Z</dcterms:modified>
</cp:coreProperties>
</file>