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Петровна Мориц: поэтесса, переводчик, автор стихов для детей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(род. в 1937 году) пишет для детей и взрослых: ясно, музыкально, с юмором и глубиной.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Юнны Мориц важно в русской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Юнны Мориц связано с послевоенной эпохой и памятью о сложных событиях XX века. Ее стихи легко читать в школе: короткие формы, ясные образы и выразительная интонация. А еще она уверенно работает и для детей, и для взрослых — и многие тексты стали песнями.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менялся ее творческий путь — от ранних опытов до школьного чтения нескольких поколений.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Юнны Мориц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лирический опыт постепенно разросся в две линии — детскую и взрослую, сохранив узнаваемый авторский почерк и интонацию.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этапам творческого пути (обзорный характер)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Юнны Мориц прошло в Киеве — городе, где заметна культурная жизнь и сильная речевая традиция. Ранние впечатления от языка и семейной памяти стали опорой ее поэтического взгляда.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атмосфера и уважение к человеческой личности отразились в ее стихах. Часто возникает тема внутренней стойкости: как человек держится, когда вокруг трудно и тревожно.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поэтессы заметна «работа памяти»: воспоминания не просто украшают, а помогают понять ценность достоинства. Так личная история превращается в разговор о важном.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институт и настройка авторской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училась в Литературном институте имени А. М. Горького в Москве. В студенческие годы она начала печатать стихи в журналах, постепенно вырабатывая собственный ритм и манеру говорить через строку.
</a:t>
            </a:r>
            <a:endParaRPr lang="en-US" sz="855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первые шаги в литературе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публикации: рифма, музыкальность, 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ранних текстов характерны точная рифма, музыкальность и внимание к разговорной интонации. Похоже на то, как звучит речь, только «собранная» в стройную поэтическую форму, легко узнаваемую на слух.
</a:t>
            </a:r>
            <a:endParaRPr lang="en-US" sz="8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мотивы движения и юмора помогают приблизить сложные чувства, а во взрослой лирике эти же ценности звучат как размышление.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Юнны Мориц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темы памяти, совести и силы слова: они объединяют детскую и взрослую поэзию через общий нравственный смысл.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тематическим направлениям из описания творчества (точные частоты по корпусу текстов не приводятся).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как автор детских стихов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предметный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детских стихах часто появляются звери, игрушки и «обычные» вещи. Такие образы делают текст близким ребенку и помогают воспринимать поэзию как живую историю.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движение и неожиданные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сюжетные повороты удерживают внимание, а игра — не просто развлечение. В стихах появляется ощущение приключения, где смешная деталь неожиданно меняет настроение.
</a:t>
            </a:r>
            <a:endParaRPr lang="en-US" sz="889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умеет «разговаривать» со школьником: простая манера звучит естественно, без сухости. Отсюда рождается эффект близости и доверия — хочется дослушать до конца.
</a:t>
            </a:r>
            <a:endParaRPr lang="en-US" sz="897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точность и запоминающиеся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ее детских текстах работает вместе с точной рифмой. В результате стих легко проговаривается, а отдельные строки надолго остаются в памяти как маленькие «цитаты».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детские произведения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«Большой секрет для маленькой компании»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круг друзей и шепот, от которого становится теплее. Секрет растет из простых слов и превращается в дружбу: читатель будто тоже оказывается участником «маленькой компании».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«Ежик резиновый»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Ежик здесь не просто зверек, а герой игры. Его можно представить как смешного спутника, который вызывает улыбку и будто повторяет движение: то подбегает, то «подпрыгивает» в воображении.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«Собака бывает кусачей»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строится как забавное предупреждение. В ней есть характер: короткие фразы и ритм помогают запомнить смешной пример, а за шуткой чувствуется серьезная мысль о границах и внимательности.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для взрослых: серьезные мысли в точных словах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взрослой лирике Юнны Мориц звучат память, время, свобода, совесть и личный выбор. Простая речь здесь работает как «инструмент»: сказано прямо, но смысл глубже.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соединяет бытовую точность и неожиданные повороты интонации. Резкий сменный тон помогает читателю почувствовать внутреннее напряжение и важность момента.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короткое стихотворение может говорить о серьезном — о том, как человек отвечает за себя и как понимает свободу. Читатель получает не готовую фразу, а направление мысли.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заметно сильное чувство внутренней правды: поэтесса не уводит от размышлений, а возвращает к тому, что действительно имеет значение. Деталь становится частью ответа на жизненный вопрос.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заметнее механика повторов и «пружинящий» ритм, а во взрослой лирике — напряжение, которое нарастает внутри короткой формы.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Юнны Мориц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узнаваемость создают прежде всего ритм и рифма, а юмор и сдержанность работают как контраст: легкость и глубина вместе.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представление по признакам стиля из описания творчества (точные проценты не вычислялись).
</a:t>
            </a:r>
            <a:endParaRPr lang="en-US" sz="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переводила и глубоко чувствовала звучание поэтической речи: перенос смысла требовал точной настройки строки. Ритм, созвучия и интонация помогали сохранить тон и выразительность.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описания в заданной теме (ритм, созвучия, интонация как три ключевых элемента).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причине в центре ее текстов оказываются именно ритм, созвучия и интонация.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хронология: как появлялись публикации, выходили сборники и расширялось школьное чтение.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признание читателей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складывается постепенно: от первых публикаций к выходу книг и затем — к устойчивому присутствию в школьном и семейном чтении.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заданному описанию слайд-дека (хронология событий).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стихотворение Юнны Мориц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схема, заметная прежде всего в детских стихах: от наблюдения к неожиданной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стихов и их жизнь в песнях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Юнны Мориц часто есть четкий ритм и повторяющиеся фразы, которые удобно «пропевать». Поэтому многие тексты легко превращаются в песни и остаются в памяти как единое стихотворение-напев.
</a:t>
            </a:r>
            <a:endParaRPr lang="en-US" sz="859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здесь не дополнение, а продолжение поэтической работы: строка сама подсказывает интонацию и темп. Так возникают песни, которые звучат в школе, дома и в мультфильмах, сохраняя оригинальный смысл.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независимость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достоинству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стихах человеческое достоинство звучит как ценность: важно не поддаваться равнодушию и не соглашаться на унижение. Даже когда тон личный, мысль остается общественно значимой.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Неприятие несправедливости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не проходит мимо несправедливых ситуаций. В тексте появляется прямой внутренний протест, который помогает читателю различать «правильно» и «чужое», замечать ложь.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лирическое «я» у нее держатся свободно: не прячутся за чужие мнения и не теряют право на собственный выбор. Такая позиция поддерживает читателя в трудные моменты.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поступок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для Мориц — не только эмоция, но и ответственность. Речь становится способом обозначить границы добра и зла, напомнить о совести и о том, что делать выбор нужно самому.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все эти качества работают вместе: короткая форма дает темп, ритм удерживает внимание, а юмор и образы делают смысл ощутимым. Поэтому тексты легко обсуждать на уроке.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Юнны Мориц читают в школе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«равномерность» выбора показывает: нет одного секрета. Мемориальные свойства ее поэзии рождаются сочетанием формы и содержания, понятных для подростка.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качеств — по заданному описанию; численные значения выставлены как условные для визуализации (без измерений).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6449"/>
            <a:ext cx="4418400" cy="13775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видны в темах, интонации и типе образов. Общее объединяет обе линии — мастерство звучания слова.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детской и взрослой лирики Юнны Мориц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обе линии творчества объединяет мастерство поэтессы и внимание к звучанию каждого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заданному описанию слайда.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Юнны Мориц в русской литературе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занимает особое место среди поэтов второй половины XX века: она показала, что детская поэзия способна быть не упрощенной, а умной, точной и художественно сильной.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стихи расширили ожидания школьников и учителей: поэзия может быть одновременно веселой, музыкальной и глубокой по смыслу, а короткий текст — повод для настоящего разговора.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устойчивому авторскому голосу Мориц стала частью культурной памяти: ее произведения читают, обсуждают и переслушивают в разных формах, поэтому она остается важной фигурой современной литературы.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поэзию Юнны Мориц узнаваемой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создают точная рифма и ясный ритм: строка держится так, что ее хочется повторять. Важны и неожиданные повороты — шутка, звукопись и игра слов, возникающие в нужный момент.
</a:t>
            </a:r>
            <a:endParaRPr lang="en-US" sz="876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источник силы — эмоциональная честность авторского голоса. Стихи звучат так, будто мысль произносится прямо сейчас, поэтому они одинаково близки детям и взрослым и вызывают интерес без усилий.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важно читать Юнну Мориц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Петровна Мориц — поэтесса, переводчик и автор известных детских и взрослых стихов. Ее творчество объединяет музыку слова, ясность мысли, юмор и серьезные размышления о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2026-05-13T03:21:44Z</dcterms:created>
  <dcterms:modified xsi:type="dcterms:W3CDTF">2026-05-13T03:21:44Z</dcterms:modified>
</cp:coreProperties>
</file>